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7" r:id="rId2"/>
    <p:sldId id="314" r:id="rId3"/>
    <p:sldId id="316" r:id="rId4"/>
    <p:sldId id="317" r:id="rId5"/>
    <p:sldId id="318" r:id="rId6"/>
    <p:sldId id="319" r:id="rId7"/>
    <p:sldId id="310" r:id="rId8"/>
    <p:sldId id="312" r:id="rId9"/>
    <p:sldId id="313" r:id="rId10"/>
    <p:sldId id="320" r:id="rId11"/>
    <p:sldId id="321" r:id="rId12"/>
    <p:sldId id="315" r:id="rId13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6600"/>
    <a:srgbClr val="EAEAEA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>
      <p:cViewPr>
        <p:scale>
          <a:sx n="90" d="100"/>
          <a:sy n="90" d="100"/>
        </p:scale>
        <p:origin x="-1219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9.9294762067785175E-2"/>
          <c:y val="4.4341222523889889E-2"/>
          <c:w val="0.86734163900590044"/>
          <c:h val="0.63985973410605279"/>
        </c:manualLayout>
      </c:layout>
      <c:lineChart>
        <c:grouping val="standard"/>
        <c:ser>
          <c:idx val="0"/>
          <c:order val="0"/>
          <c:tx>
            <c:strRef>
              <c:f>Лист1!$B$38</c:f>
              <c:strCache>
                <c:ptCount val="1"/>
                <c:pt idx="0">
                  <c:v>Бюджетное финансирование, млрд. рублей</c:v>
                </c:pt>
              </c:strCache>
            </c:strRef>
          </c:tx>
          <c:marker>
            <c:symbol val="diamond"/>
            <c:size val="8"/>
          </c:marker>
          <c:dLbls>
            <c:dLbl>
              <c:idx val="0"/>
              <c:layout>
                <c:manualLayout>
                  <c:x val="-3.7807381827744208E-2"/>
                  <c:y val="-6.9311722795620728E-2"/>
                </c:manualLayout>
              </c:layout>
              <c:showVal val="1"/>
            </c:dLbl>
            <c:dLbl>
              <c:idx val="1"/>
              <c:layout>
                <c:manualLayout>
                  <c:x val="-2.268470694471323E-2"/>
                  <c:y val="-2.9183762338469608E-2"/>
                </c:manualLayout>
              </c:layout>
              <c:showVal val="1"/>
            </c:dLbl>
            <c:dLbl>
              <c:idx val="2"/>
              <c:layout>
                <c:manualLayout>
                  <c:x val="-1.2602394454946439E-2"/>
                  <c:y val="-3.6479702923087123E-2"/>
                </c:manualLayout>
              </c:layout>
              <c:showVal val="1"/>
            </c:dLbl>
            <c:dLbl>
              <c:idx val="3"/>
              <c:layout>
                <c:manualLayout>
                  <c:x val="-3.2766225582860811E-2"/>
                  <c:y val="-3.6479702923087061E-2"/>
                </c:manualLayout>
              </c:layout>
              <c:showVal val="1"/>
            </c:dLbl>
            <c:dLbl>
              <c:idx val="4"/>
              <c:layout>
                <c:manualLayout>
                  <c:x val="-2.5204788909891987E-3"/>
                  <c:y val="-2.9183762338469608E-2"/>
                </c:manualLayout>
              </c:layout>
              <c:showVal val="1"/>
            </c:dLbl>
            <c:dLbl>
              <c:idx val="5"/>
              <c:layout>
                <c:manualLayout>
                  <c:x val="-1.2602394454946439E-2"/>
                  <c:y val="-3.6479702923087061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numRef>
              <c:f>Лист1!$C$37:$H$37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Лист1!$C$38:$H$38</c:f>
              <c:numCache>
                <c:formatCode>0.00</c:formatCode>
                <c:ptCount val="6"/>
                <c:pt idx="0">
                  <c:v>1.657</c:v>
                </c:pt>
                <c:pt idx="1">
                  <c:v>1.9094999999999995</c:v>
                </c:pt>
                <c:pt idx="2">
                  <c:v>1.8598094459999985</c:v>
                </c:pt>
                <c:pt idx="3">
                  <c:v>1.33988</c:v>
                </c:pt>
                <c:pt idx="4">
                  <c:v>0.13314970000000001</c:v>
                </c:pt>
                <c:pt idx="5">
                  <c:v>0.2226535999999999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Лист1!$B$39</c:f>
              <c:strCache>
                <c:ptCount val="1"/>
                <c:pt idx="0">
                  <c:v>Объем реализации новой и усовершенствованной продукции, млрд. рублей</c:v>
                </c:pt>
              </c:strCache>
            </c:strRef>
          </c:tx>
          <c:marker>
            <c:symbol val="diamond"/>
            <c:size val="8"/>
          </c:marker>
          <c:dLbls>
            <c:dLbl>
              <c:idx val="0"/>
              <c:layout>
                <c:manualLayout>
                  <c:x val="5.0409577819785847E-3"/>
                  <c:y val="-3.6479702923087061E-2"/>
                </c:manualLayout>
              </c:layout>
              <c:showVal val="1"/>
            </c:dLbl>
            <c:dLbl>
              <c:idx val="1"/>
              <c:layout>
                <c:manualLayout>
                  <c:x val="-1.5123270271745344E-2"/>
                  <c:y val="-4.3775643507704395E-2"/>
                </c:manualLayout>
              </c:layout>
              <c:showVal val="1"/>
            </c:dLbl>
            <c:dLbl>
              <c:idx val="2"/>
              <c:layout>
                <c:manualLayout>
                  <c:x val="-6.3011972274732223E-2"/>
                  <c:y val="-6.9311722795620728E-2"/>
                </c:manualLayout>
              </c:layout>
              <c:showVal val="1"/>
            </c:dLbl>
            <c:dLbl>
              <c:idx val="3"/>
              <c:layout>
                <c:manualLayout>
                  <c:x val="-5.5450535601764335E-2"/>
                  <c:y val="-6.9311435553865472E-2"/>
                </c:manualLayout>
              </c:layout>
              <c:showVal val="1"/>
            </c:dLbl>
            <c:dLbl>
              <c:idx val="4"/>
              <c:layout>
                <c:manualLayout>
                  <c:x val="-1.2602394454946531E-2"/>
                  <c:y val="-3.6479990164842317E-2"/>
                </c:manualLayout>
              </c:layout>
              <c:showVal val="1"/>
            </c:dLbl>
            <c:dLbl>
              <c:idx val="5"/>
              <c:layout>
                <c:manualLayout>
                  <c:x val="-2.5204788909892688E-2"/>
                  <c:y val="-3.647999016484238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numRef>
              <c:f>Лист1!$C$37:$H$37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Лист1!$C$39:$H$39</c:f>
              <c:numCache>
                <c:formatCode>0.00</c:formatCode>
                <c:ptCount val="6"/>
                <c:pt idx="0">
                  <c:v>1.0772999999999984</c:v>
                </c:pt>
                <c:pt idx="1">
                  <c:v>12.88105</c:v>
                </c:pt>
                <c:pt idx="2">
                  <c:v>12.941379999999999</c:v>
                </c:pt>
                <c:pt idx="3">
                  <c:v>39.633450000000003</c:v>
                </c:pt>
                <c:pt idx="4">
                  <c:v>55.645180000000011</c:v>
                </c:pt>
                <c:pt idx="5">
                  <c:v>34.383229999999998</c:v>
                </c:pt>
              </c:numCache>
            </c:numRef>
          </c:val>
          <c:smooth val="1"/>
        </c:ser>
        <c:marker val="1"/>
        <c:axId val="104261504"/>
        <c:axId val="104263040"/>
      </c:lineChart>
      <c:catAx>
        <c:axId val="1042615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50" b="1">
                <a:latin typeface="+mj-lt"/>
              </a:defRPr>
            </a:pPr>
            <a:endParaRPr lang="ru-RU"/>
          </a:p>
        </c:txPr>
        <c:crossAx val="104263040"/>
        <c:crosses val="autoZero"/>
        <c:auto val="1"/>
        <c:lblAlgn val="ctr"/>
        <c:lblOffset val="100"/>
      </c:catAx>
      <c:valAx>
        <c:axId val="104263040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050">
                <a:latin typeface="+mj-lt"/>
              </a:defRPr>
            </a:pPr>
            <a:endParaRPr lang="ru-RU"/>
          </a:p>
        </c:txPr>
        <c:crossAx val="104261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9459684741675743E-2"/>
          <c:y val="0.78665664384435152"/>
          <c:w val="0.82202898550724557"/>
          <c:h val="0.20239944527872239"/>
        </c:manualLayout>
      </c:layout>
      <c:txPr>
        <a:bodyPr/>
        <a:lstStyle/>
        <a:p>
          <a:pPr>
            <a:defRPr sz="1100" b="1">
              <a:latin typeface="+mj-lt"/>
            </a:defRPr>
          </a:pPr>
          <a:endParaRPr lang="ru-RU"/>
        </a:p>
      </c:txPr>
    </c:legend>
    <c:plotVisOnly val="1"/>
    <c:dispBlanksAs val="gap"/>
  </c:chart>
  <c:externalData r:id="rId2"/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460EA-8959-4ADE-A962-45BCEB22C49D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D3E342-4710-45AC-8077-732105D769B9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5D6A0B5D-0642-42DE-A974-B0E4517DBBA1}" type="parTrans" cxnId="{18090851-ECFB-4A40-A07A-C9463F6FEA5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3896539-F4F6-460F-BBBE-FFDDF9529764}" type="sibTrans" cxnId="{18090851-ECFB-4A40-A07A-C9463F6FEA5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7A8A79C0-0ACB-4CA2-B6B6-BDA5BE38C2BA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DD69A1FF-B2D8-4D82-A794-7F719A6CB92A}" type="parTrans" cxnId="{CEDC81DD-2096-4CC8-B70E-37324997BA8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B1CFB6A1-1E9A-40AD-AC3D-D1575BF826AF}" type="sibTrans" cxnId="{CEDC81DD-2096-4CC8-B70E-37324997BA8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71CE447-084C-4AD5-AC04-2656B937373D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864CD940-3C04-4702-8806-002FC0AA68EC}" type="parTrans" cxnId="{33EAF1F6-13FF-40D1-AA2B-88D31F9C40A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5697678-F3C2-44CD-A769-65278F854657}" type="sibTrans" cxnId="{33EAF1F6-13FF-40D1-AA2B-88D31F9C40A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84F0677-0EE3-406F-BF5B-F317FB5B4DE6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9B3FAAF3-EA4E-4DCD-A04E-2C16AE233C7A}" type="parTrans" cxnId="{4E2DFFE8-1788-4527-81FD-83BBD786F1E4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E18A168-9F0E-4222-AB94-5E3AFA0331D1}" type="sibTrans" cxnId="{4E2DFFE8-1788-4527-81FD-83BBD786F1E4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B350A353-94E8-4B99-A164-2FD93C3D6D7E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/>
          </a:r>
          <a:br>
            <a:rPr lang="ru-RU" sz="1100" dirty="0" smtClean="0">
              <a:latin typeface="Book Antiqua" pitchFamily="18" charset="0"/>
            </a:rPr>
          </a:br>
          <a:r>
            <a:rPr lang="ru-RU" sz="1100" dirty="0" smtClean="0">
              <a:latin typeface="Book Antiqua" pitchFamily="18" charset="0"/>
            </a:rPr>
            <a:t>ОАО «РКК «Энергия»</a:t>
          </a:r>
          <a:endParaRPr lang="ru-RU" sz="1100" dirty="0">
            <a:latin typeface="Book Antiqua" pitchFamily="18" charset="0"/>
          </a:endParaRPr>
        </a:p>
      </dgm:t>
    </dgm:pt>
    <dgm:pt modelId="{956E71B3-69A6-44DD-B70D-130D56D2004C}" type="parTrans" cxnId="{1F8C2140-5FEE-42DE-B044-1D2452B35DDB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75003DD-BC35-4A3B-ACBE-6113B3DF9CB2}" type="sibTrans" cxnId="{1F8C2140-5FEE-42DE-B044-1D2452B35DDB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7E0BA99-E936-4FBC-9946-6AF823902616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C3B8EF9E-B837-4EC9-BCC6-17FBBC819072}" type="parTrans" cxnId="{5519DD07-FB67-495E-9A7A-CC92047DCE5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70902D2-EB6C-45EA-977C-A84E70F1F255}" type="sibTrans" cxnId="{5519DD07-FB67-495E-9A7A-CC92047DCE5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227F7027-57B0-4F4C-9A24-DFD64C290885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5DEC814B-56B9-4FDF-8C08-1124BA86EC7D}" type="parTrans" cxnId="{08A7F82B-551C-4D3E-AF6C-497902B84D6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2573E98-23A0-4639-A24A-45A5D0002FAF}" type="sibTrans" cxnId="{08A7F82B-551C-4D3E-AF6C-497902B84D6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D29BD75-3D99-46FF-8FC1-D71414AD449D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7D53262B-5725-4852-8FC4-C22C6EA80686}" type="parTrans" cxnId="{A8994183-1CC1-4E09-A61D-3157B7CDE9F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852C665-8F41-4052-B9D7-1BCF7F728CF1}" type="sibTrans" cxnId="{A8994183-1CC1-4E09-A61D-3157B7CDE9F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7A31A9C-1A9D-487A-8687-0C817813172A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/>
          </a:r>
          <a:br>
            <a:rPr lang="ru-RU" sz="1100" dirty="0" smtClean="0">
              <a:latin typeface="Book Antiqua" pitchFamily="18" charset="0"/>
            </a:rPr>
          </a:br>
          <a:r>
            <a:rPr lang="ru-RU" sz="1100" dirty="0" smtClean="0">
              <a:latin typeface="Book Antiqua" pitchFamily="18" charset="0"/>
            </a:rPr>
            <a:t>ОАО «НИИМЭ и Микрон»</a:t>
          </a:r>
          <a:endParaRPr lang="ru-RU" sz="1100" dirty="0">
            <a:latin typeface="Book Antiqua" pitchFamily="18" charset="0"/>
          </a:endParaRPr>
        </a:p>
      </dgm:t>
    </dgm:pt>
    <dgm:pt modelId="{40D13983-4E99-4B39-B6DE-A69357096130}" type="parTrans" cxnId="{E75AD9FF-8C2D-4A84-B4D7-9FA13CCA35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148170D-4C98-4A74-8A01-C6BC4AF40AA1}" type="sibTrans" cxnId="{E75AD9FF-8C2D-4A84-B4D7-9FA13CCA35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1927FD1-8FA5-452F-BC14-D7EBAD4D2652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88F82333-F4BD-41FE-B2A6-A3875729D95D}" type="parTrans" cxnId="{AA6FBF68-4117-4DD0-B2BF-E651A00A822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C25FFDB7-DDAD-4324-B59E-86451C04FB70}" type="sibTrans" cxnId="{AA6FBF68-4117-4DD0-B2BF-E651A00A822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C8CEB20B-7C72-450C-832D-D8027AAE393A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C6CB58BA-1E03-419E-80D6-C52156C23411}" type="parTrans" cxnId="{BD39AE36-1163-4FF0-8AFB-C36A9537F55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4E3E568-8918-45AF-9E2A-C85699D20B80}" type="sibTrans" cxnId="{BD39AE36-1163-4FF0-8AFB-C36A9537F55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5D8CBA6-EFD0-4021-9FC3-708AC420B39F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024A1E23-B98A-45CF-A7C9-A254F7D9EC88}" type="parTrans" cxnId="{E9B24C85-C1C4-40F4-B75B-47ECE0819A4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73828C99-6581-4EC3-94E7-5B901A07255B}" type="sibTrans" cxnId="{E9B24C85-C1C4-40F4-B75B-47ECE0819A4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30DC6B1-7232-44E5-96F5-54A6221E6F1C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0AF61801-CB7F-4B89-A81C-AECF7E9D4782}" type="parTrans" cxnId="{F67694CF-A89D-4782-A939-BBD75B0E384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5826245A-4669-44BE-B2AA-34A2BB98C4FD}" type="sibTrans" cxnId="{F67694CF-A89D-4782-A939-BBD75B0E384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D7911BA-B2E3-49B1-AB82-B32B9F011832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B26FD3D1-A07D-4420-9493-FAB01FFD1459}" type="parTrans" cxnId="{C0F5B28A-E434-4D13-8BAC-2B491884067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9C8A2DB-BE9F-4C5A-894F-1E4162B76AF7}" type="sibTrans" cxnId="{C0F5B28A-E434-4D13-8BAC-2B491884067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D7AB637-DB05-44CD-8123-E70903CDAB0A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2A78C393-E4FC-4065-BAEC-D722EAB971BD}" type="parTrans" cxnId="{0EF8D106-8435-4045-BFB8-B1A4B0E322A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E4BF55E-A357-403D-90CB-C2FB4FFAC34E}" type="sibTrans" cxnId="{0EF8D106-8435-4045-BFB8-B1A4B0E322A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74B6887-E3F4-4697-830E-8EB590D1C5D9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054F6A3B-5A19-4375-83FE-1F524C24FF31}" type="parTrans" cxnId="{07B35755-2FC0-42FA-917E-CA30615593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5AA5B097-618D-4316-9429-68B012F655DA}" type="sibTrans" cxnId="{07B35755-2FC0-42FA-917E-CA30615593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7D107A80-5CF7-4C06-8C27-41EE036EDB9B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D952AF63-C343-4677-B509-FCB7C41295A6}" type="parTrans" cxnId="{6C57E72C-5AE5-44C6-81C4-E32A22623CBD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3B4FC1B-E799-4633-9890-17F4ADCC3C21}" type="sibTrans" cxnId="{6C57E72C-5AE5-44C6-81C4-E32A22623CBD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F61D936-DC95-4EF2-B3B1-C1E955CA659D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9A181966-84EB-45D2-AC5F-A58F24842A99}" type="parTrans" cxnId="{8B85F9D8-70CD-4AE0-A690-42417E5E659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36D4F23-ED6D-428F-9E15-441C7BDEAE9D}" type="sibTrans" cxnId="{8B85F9D8-70CD-4AE0-A690-42417E5E659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7BC35A1-27D3-4AF9-B29E-52F6FF27D608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F93121ED-82A0-4314-AF7A-0BFE6BC710C7}" type="parTrans" cxnId="{7CA66E6C-47E8-4459-83E4-3603243278D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73D3B19-2CED-413D-B657-6A39901F9F73}" type="sibTrans" cxnId="{7CA66E6C-47E8-4459-83E4-3603243278D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B08C4A2-813C-4E35-9B24-59E5F3C1DC95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1FB8C8F4-9082-424C-BC4F-BFC8FBF4BB72}" type="parTrans" cxnId="{D3994730-BFE7-4C72-BD39-16C8E4622ABC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3B4848D-1BDA-45DB-BE7D-1CDD53879CEA}" type="sibTrans" cxnId="{D3994730-BFE7-4C72-BD39-16C8E4622ABC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ED61082-F368-4B66-AEBB-374954CAFAED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2E035D61-0BA6-49BE-A75D-B0DB8ADF747A}" type="parTrans" cxnId="{C25F24A4-34D2-4F71-87EF-CF361151538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FE8E88F-32F7-4735-84CC-15CBE87096ED}" type="sibTrans" cxnId="{C25F24A4-34D2-4F71-87EF-CF361151538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41C24A1-5A3A-48A4-B1DD-C205BF0E9C52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3292472D-E5F8-4DD7-AE09-282687A1D772}" type="parTrans" cxnId="{F1E831FB-779C-4641-98F7-EFAE8C3C027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B72F8AF-6B33-409B-928D-A9408EEFBA0D}" type="sibTrans" cxnId="{F1E831FB-779C-4641-98F7-EFAE8C3C027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FF58AB7E-53BF-40DD-AD88-772B37423CF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ВСЕ ГО около </a:t>
          </a:r>
          <a:r>
            <a:rPr lang="ru-RU" sz="1100" b="1" dirty="0" smtClean="0">
              <a:solidFill>
                <a:schemeClr val="tx1"/>
              </a:solidFill>
              <a:latin typeface="Book Antiqua" pitchFamily="18" charset="0"/>
            </a:rPr>
            <a:t>80</a:t>
          </a:r>
          <a:r>
            <a:rPr lang="ru-RU" sz="1100" dirty="0" smtClean="0">
              <a:latin typeface="Book Antiqua" pitchFamily="18" charset="0"/>
            </a:rPr>
            <a:t> промышленных</a:t>
          </a:r>
          <a:r>
            <a:rPr lang="en-US" sz="1100" dirty="0" smtClean="0">
              <a:latin typeface="Book Antiqua" pitchFamily="18" charset="0"/>
            </a:rPr>
            <a:t> </a:t>
          </a:r>
          <a:r>
            <a:rPr lang="ru-RU" sz="1100" dirty="0" smtClean="0">
              <a:latin typeface="Book Antiqua" pitchFamily="18" charset="0"/>
            </a:rPr>
            <a:t>компаний</a:t>
          </a:r>
          <a:endParaRPr lang="ru-RU" sz="1100" dirty="0">
            <a:latin typeface="Book Antiqua" pitchFamily="18" charset="0"/>
          </a:endParaRPr>
        </a:p>
      </dgm:t>
    </dgm:pt>
    <dgm:pt modelId="{3EDE4280-F470-4647-83F1-E91FE25B27F9}" type="parTrans" cxnId="{53E477C7-CA91-4DD8-BB3B-F27492742FFF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1EAE526-84C2-4738-B587-2D8092BEC0AB}" type="sibTrans" cxnId="{53E477C7-CA91-4DD8-BB3B-F27492742FFF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51D382E-AB88-4F9B-BE82-626DE89C2233}">
      <dgm:prSet custT="1"/>
      <dgm:spPr/>
      <dgm:t>
        <a:bodyPr/>
        <a:lstStyle/>
        <a:p>
          <a:pPr rtl="0"/>
          <a:endParaRPr lang="ru-RU" sz="1100" dirty="0" smtClean="0">
            <a:latin typeface="Book Antiqua" pitchFamily="18" charset="0"/>
          </a:endParaRPr>
        </a:p>
      </dgm:t>
    </dgm:pt>
    <dgm:pt modelId="{A504AFC2-6941-4A81-921A-6F4225023920}" type="parTrans" cxnId="{40B7DBAD-1029-4313-BFF4-6EE8DA83B4C4}">
      <dgm:prSet/>
      <dgm:spPr/>
      <dgm:t>
        <a:bodyPr/>
        <a:lstStyle/>
        <a:p>
          <a:endParaRPr lang="ru-RU"/>
        </a:p>
      </dgm:t>
    </dgm:pt>
    <dgm:pt modelId="{A7C318F7-51F1-4228-82A2-0C30241DFF23}" type="sibTrans" cxnId="{40B7DBAD-1029-4313-BFF4-6EE8DA83B4C4}">
      <dgm:prSet/>
      <dgm:spPr/>
      <dgm:t>
        <a:bodyPr/>
        <a:lstStyle/>
        <a:p>
          <a:endParaRPr lang="ru-RU"/>
        </a:p>
      </dgm:t>
    </dgm:pt>
    <dgm:pt modelId="{223011DF-F75B-4275-94EB-8BE66C527BA5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13C50A2D-6A8F-4E68-A17C-B6A79919BAE2}" type="sibTrans" cxnId="{5D57B0F9-C0F8-4E41-96BC-C7CE90A2C98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F358F46-730F-4F42-961F-FCB5D6505189}" type="parTrans" cxnId="{5D57B0F9-C0F8-4E41-96BC-C7CE90A2C98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841B296-5076-4F52-9E48-E38793CC09A7}">
      <dgm:prSet custT="1"/>
      <dgm:spPr/>
      <dgm:t>
        <a:bodyPr/>
        <a:lstStyle/>
        <a:p>
          <a:pPr rtl="0"/>
          <a:endParaRPr lang="ru-RU" sz="1100" dirty="0">
            <a:latin typeface="Book Antiqua" pitchFamily="18" charset="0"/>
          </a:endParaRPr>
        </a:p>
      </dgm:t>
    </dgm:pt>
    <dgm:pt modelId="{A48FC1D3-719D-4EA2-B34B-3573451D3311}" type="sibTrans" cxnId="{40F74860-93A9-41D4-B3F0-0CAF6564424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FB91BF5-9018-4E4C-98C7-00815885F8CC}" type="parTrans" cxnId="{40F74860-93A9-41D4-B3F0-0CAF6564424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2A6BFE7-8954-4220-B346-21B89F4BDD6D}" type="pres">
      <dgm:prSet presAssocID="{B1E460EA-8959-4ADE-A962-45BCEB22C4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AC3259-03B1-4BFA-B905-8926FD900B96}" type="pres">
      <dgm:prSet presAssocID="{1DD3E342-4710-45AC-8077-732105D769B9}" presName="node" presStyleLbl="node1" presStyleIdx="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0F4C9-E9F1-4E83-B394-24AA532EC4CE}" type="pres">
      <dgm:prSet presAssocID="{83896539-F4F6-460F-BBBE-FFDDF9529764}" presName="sibTrans" presStyleCnt="0"/>
      <dgm:spPr/>
    </dgm:pt>
    <dgm:pt modelId="{F8BC226F-C8FA-4907-861B-D44999453682}" type="pres">
      <dgm:prSet presAssocID="{7A8A79C0-0ACB-4CA2-B6B6-BDA5BE38C2BA}" presName="node" presStyleLbl="node1" presStyleIdx="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F5EF2-9C2E-4884-87E0-5845BA934ADB}" type="pres">
      <dgm:prSet presAssocID="{B1CFB6A1-1E9A-40AD-AC3D-D1575BF826AF}" presName="sibTrans" presStyleCnt="0"/>
      <dgm:spPr/>
    </dgm:pt>
    <dgm:pt modelId="{84A0FFA8-D6C0-49B2-9849-2E948CEB11D8}" type="pres">
      <dgm:prSet presAssocID="{671CE447-084C-4AD5-AC04-2656B937373D}" presName="node" presStyleLbl="node1" presStyleIdx="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62444-A344-450B-83B5-3C75218BF4E9}" type="pres">
      <dgm:prSet presAssocID="{95697678-F3C2-44CD-A769-65278F854657}" presName="sibTrans" presStyleCnt="0"/>
      <dgm:spPr/>
    </dgm:pt>
    <dgm:pt modelId="{CD039E68-3188-4F13-ADFD-392784178E22}" type="pres">
      <dgm:prSet presAssocID="{E84F0677-0EE3-406F-BF5B-F317FB5B4DE6}" presName="node" presStyleLbl="node1" presStyleIdx="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7BE4D-8BEC-4CA5-B427-88BCCF5940EF}" type="pres">
      <dgm:prSet presAssocID="{4E18A168-9F0E-4222-AB94-5E3AFA0331D1}" presName="sibTrans" presStyleCnt="0"/>
      <dgm:spPr/>
    </dgm:pt>
    <dgm:pt modelId="{0213AF79-1815-45BF-9658-C13D7263781C}" type="pres">
      <dgm:prSet presAssocID="{B350A353-94E8-4B99-A164-2FD93C3D6D7E}" presName="node" presStyleLbl="node1" presStyleIdx="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C252-216E-4604-833C-CB0B53109D25}" type="pres">
      <dgm:prSet presAssocID="{E75003DD-BC35-4A3B-ACBE-6113B3DF9CB2}" presName="sibTrans" presStyleCnt="0"/>
      <dgm:spPr/>
    </dgm:pt>
    <dgm:pt modelId="{2F7F5E20-8B30-47AD-9208-90613E213802}" type="pres">
      <dgm:prSet presAssocID="{A7E0BA99-E936-4FBC-9946-6AF823902616}" presName="node" presStyleLbl="node1" presStyleIdx="5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91D29-6420-4624-8FF9-14A7B2C987A3}" type="pres">
      <dgm:prSet presAssocID="{170902D2-EB6C-45EA-977C-A84E70F1F255}" presName="sibTrans" presStyleCnt="0"/>
      <dgm:spPr/>
    </dgm:pt>
    <dgm:pt modelId="{3B3C132B-22FB-42B9-8899-D68A32412B8C}" type="pres">
      <dgm:prSet presAssocID="{227F7027-57B0-4F4C-9A24-DFD64C290885}" presName="node" presStyleLbl="node1" presStyleIdx="6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EDDB8-5C03-48E2-B738-1355FBA2BE4D}" type="pres">
      <dgm:prSet presAssocID="{D2573E98-23A0-4639-A24A-45A5D0002FAF}" presName="sibTrans" presStyleCnt="0"/>
      <dgm:spPr/>
    </dgm:pt>
    <dgm:pt modelId="{4E4C2CCE-15DC-4648-81A3-194A25E05723}" type="pres">
      <dgm:prSet presAssocID="{8D29BD75-3D99-46FF-8FC1-D71414AD449D}" presName="node" presStyleLbl="node1" presStyleIdx="7" presStyleCnt="26" custLinFactNeighborX="-1292" custLinFactNeighborY="2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9B4D5-1852-495A-8B98-3644652D4600}" type="pres">
      <dgm:prSet presAssocID="{6852C665-8F41-4052-B9D7-1BCF7F728CF1}" presName="sibTrans" presStyleCnt="0"/>
      <dgm:spPr/>
    </dgm:pt>
    <dgm:pt modelId="{6118146F-D873-4245-B7AA-E221FB9285F1}" type="pres">
      <dgm:prSet presAssocID="{47A31A9C-1A9D-487A-8687-0C817813172A}" presName="node" presStyleLbl="node1" presStyleIdx="8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E245B-A637-4255-B017-709F44A5FDD8}" type="pres">
      <dgm:prSet presAssocID="{E148170D-4C98-4A74-8A01-C6BC4AF40AA1}" presName="sibTrans" presStyleCnt="0"/>
      <dgm:spPr/>
    </dgm:pt>
    <dgm:pt modelId="{F7B80B85-C586-4493-A07F-ED134F756B15}" type="pres">
      <dgm:prSet presAssocID="{E1927FD1-8FA5-452F-BC14-D7EBAD4D2652}" presName="node" presStyleLbl="node1" presStyleIdx="9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33540-8F07-4EA5-85F8-348953BB1F6C}" type="pres">
      <dgm:prSet presAssocID="{C25FFDB7-DDAD-4324-B59E-86451C04FB70}" presName="sibTrans" presStyleCnt="0"/>
      <dgm:spPr/>
    </dgm:pt>
    <dgm:pt modelId="{F5A41E57-813E-490C-B543-FD8507034EE5}" type="pres">
      <dgm:prSet presAssocID="{C8CEB20B-7C72-450C-832D-D8027AAE393A}" presName="node" presStyleLbl="node1" presStyleIdx="1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A792D-02C9-4458-91C2-89C345C720E3}" type="pres">
      <dgm:prSet presAssocID="{D4E3E568-8918-45AF-9E2A-C85699D20B80}" presName="sibTrans" presStyleCnt="0"/>
      <dgm:spPr/>
    </dgm:pt>
    <dgm:pt modelId="{70C09D88-DFDC-43E7-94BC-54287B98F387}" type="pres">
      <dgm:prSet presAssocID="{E5D8CBA6-EFD0-4021-9FC3-708AC420B39F}" presName="node" presStyleLbl="node1" presStyleIdx="1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0CEBD-33E7-4F3F-8F42-2B5ACD396102}" type="pres">
      <dgm:prSet presAssocID="{73828C99-6581-4EC3-94E7-5B901A07255B}" presName="sibTrans" presStyleCnt="0"/>
      <dgm:spPr/>
    </dgm:pt>
    <dgm:pt modelId="{056A5D21-D92A-4C08-856C-B35B8FF7CAF3}" type="pres">
      <dgm:prSet presAssocID="{130DC6B1-7232-44E5-96F5-54A6221E6F1C}" presName="node" presStyleLbl="node1" presStyleIdx="1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28A2F-A6A3-41F8-BBEF-0ED358ED6A5D}" type="pres">
      <dgm:prSet presAssocID="{5826245A-4669-44BE-B2AA-34A2BB98C4FD}" presName="sibTrans" presStyleCnt="0"/>
      <dgm:spPr/>
    </dgm:pt>
    <dgm:pt modelId="{1A0E856B-EDCE-4BD8-85E7-0DA22CA2F27E}" type="pres">
      <dgm:prSet presAssocID="{DD7911BA-B2E3-49B1-AB82-B32B9F011832}" presName="node" presStyleLbl="node1" presStyleIdx="1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86DCA-36B2-4AD8-802F-58BC8BB9CB2D}" type="pres">
      <dgm:prSet presAssocID="{89C8A2DB-BE9F-4C5A-894F-1E4162B76AF7}" presName="sibTrans" presStyleCnt="0"/>
      <dgm:spPr/>
    </dgm:pt>
    <dgm:pt modelId="{CBF0C914-1AD4-45A3-B7F2-D9157CA0BB43}" type="pres">
      <dgm:prSet presAssocID="{ED7AB637-DB05-44CD-8123-E70903CDAB0A}" presName="node" presStyleLbl="node1" presStyleIdx="1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F20BC-8D67-4A5D-9A48-0BE08E5D1D74}" type="pres">
      <dgm:prSet presAssocID="{0E4BF55E-A357-403D-90CB-C2FB4FFAC34E}" presName="sibTrans" presStyleCnt="0"/>
      <dgm:spPr/>
    </dgm:pt>
    <dgm:pt modelId="{0176AF05-7E3E-4ED2-B8F8-B9D1E844ACE1}" type="pres">
      <dgm:prSet presAssocID="{674B6887-E3F4-4697-830E-8EB590D1C5D9}" presName="node" presStyleLbl="node1" presStyleIdx="15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ED905-75AB-4415-BE98-0EDEA64EF707}" type="pres">
      <dgm:prSet presAssocID="{5AA5B097-618D-4316-9429-68B012F655DA}" presName="sibTrans" presStyleCnt="0"/>
      <dgm:spPr/>
    </dgm:pt>
    <dgm:pt modelId="{4FFB15DA-C4F8-46AE-B5A2-C73D7AF8EB64}" type="pres">
      <dgm:prSet presAssocID="{051D382E-AB88-4F9B-BE82-626DE89C2233}" presName="node" presStyleLbl="node1" presStyleIdx="16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A08CB-6210-4BB2-BE5C-FD7A78D95943}" type="pres">
      <dgm:prSet presAssocID="{A7C318F7-51F1-4228-82A2-0C30241DFF23}" presName="sibTrans" presStyleCnt="0"/>
      <dgm:spPr/>
    </dgm:pt>
    <dgm:pt modelId="{D9D65899-2200-4824-A847-352BF909599F}" type="pres">
      <dgm:prSet presAssocID="{7D107A80-5CF7-4C06-8C27-41EE036EDB9B}" presName="node" presStyleLbl="node1" presStyleIdx="17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20249-DB64-4957-A9D9-28A50E99296D}" type="pres">
      <dgm:prSet presAssocID="{D3B4FC1B-E799-4633-9890-17F4ADCC3C21}" presName="sibTrans" presStyleCnt="0"/>
      <dgm:spPr/>
    </dgm:pt>
    <dgm:pt modelId="{E150781D-17EA-45DC-9C8C-22720F7F7D51}" type="pres">
      <dgm:prSet presAssocID="{AF61D936-DC95-4EF2-B3B1-C1E955CA659D}" presName="node" presStyleLbl="node1" presStyleIdx="18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3E4B5-16EC-4D5E-B0DE-80390E677E13}" type="pres">
      <dgm:prSet presAssocID="{636D4F23-ED6D-428F-9E15-441C7BDEAE9D}" presName="sibTrans" presStyleCnt="0"/>
      <dgm:spPr/>
    </dgm:pt>
    <dgm:pt modelId="{725CF4F8-67F7-422A-8895-671C941B871D}" type="pres">
      <dgm:prSet presAssocID="{1841B296-5076-4F52-9E48-E38793CC09A7}" presName="node" presStyleLbl="node1" presStyleIdx="19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D910A-F474-409F-B7CE-FEFBE5BC2498}" type="pres">
      <dgm:prSet presAssocID="{A48FC1D3-719D-4EA2-B34B-3573451D3311}" presName="sibTrans" presStyleCnt="0"/>
      <dgm:spPr/>
    </dgm:pt>
    <dgm:pt modelId="{468EFF60-E60F-4FE7-9BC8-F8C4F61686BD}" type="pres">
      <dgm:prSet presAssocID="{223011DF-F75B-4275-94EB-8BE66C527BA5}" presName="node" presStyleLbl="node1" presStyleIdx="2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A68B5-16C5-4544-AD68-87EE6C1283CA}" type="pres">
      <dgm:prSet presAssocID="{13C50A2D-6A8F-4E68-A17C-B6A79919BAE2}" presName="sibTrans" presStyleCnt="0"/>
      <dgm:spPr/>
    </dgm:pt>
    <dgm:pt modelId="{F0E805F8-520C-4CE2-81F6-A972B2DEF09B}" type="pres">
      <dgm:prSet presAssocID="{67BC35A1-27D3-4AF9-B29E-52F6FF27D608}" presName="node" presStyleLbl="node1" presStyleIdx="2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178F3-6A7A-45C5-A3F3-7768D19783E6}" type="pres">
      <dgm:prSet presAssocID="{873D3B19-2CED-413D-B657-6A39901F9F73}" presName="sibTrans" presStyleCnt="0"/>
      <dgm:spPr/>
    </dgm:pt>
    <dgm:pt modelId="{28815D2B-FA12-4526-9E71-6F9F3C28BC12}" type="pres">
      <dgm:prSet presAssocID="{8B08C4A2-813C-4E35-9B24-59E5F3C1DC95}" presName="node" presStyleLbl="node1" presStyleIdx="2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B806C-FA26-41FC-B769-B46366C3BBE2}" type="pres">
      <dgm:prSet presAssocID="{63B4848D-1BDA-45DB-BE7D-1CDD53879CEA}" presName="sibTrans" presStyleCnt="0"/>
      <dgm:spPr/>
    </dgm:pt>
    <dgm:pt modelId="{3712F3EB-148E-4AB7-89BC-A583186B730A}" type="pres">
      <dgm:prSet presAssocID="{9ED61082-F368-4B66-AEBB-374954CAFAED}" presName="node" presStyleLbl="node1" presStyleIdx="2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D977A-43DE-4057-BEAC-F6258C0B7F29}" type="pres">
      <dgm:prSet presAssocID="{0FE8E88F-32F7-4735-84CC-15CBE87096ED}" presName="sibTrans" presStyleCnt="0"/>
      <dgm:spPr/>
    </dgm:pt>
    <dgm:pt modelId="{3AF707A4-95B9-475F-92CD-E26F52008388}" type="pres">
      <dgm:prSet presAssocID="{A41C24A1-5A3A-48A4-B1DD-C205BF0E9C52}" presName="node" presStyleLbl="node1" presStyleIdx="2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C33F0-AEBB-4B0C-B3F7-D17C2F50B677}" type="pres">
      <dgm:prSet presAssocID="{8B72F8AF-6B33-409B-928D-A9408EEFBA0D}" presName="sibTrans" presStyleCnt="0"/>
      <dgm:spPr/>
    </dgm:pt>
    <dgm:pt modelId="{46193F93-7A03-48D1-8CE8-D5F355D1AEA8}" type="pres">
      <dgm:prSet presAssocID="{FF58AB7E-53BF-40DD-AD88-772B37423CFD}" presName="node" presStyleLbl="node1" presStyleIdx="25" presStyleCnt="26" custScaleX="369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3BE542-1A54-4ECC-BD43-78D6B79581EE}" type="presOf" srcId="{674B6887-E3F4-4697-830E-8EB590D1C5D9}" destId="{0176AF05-7E3E-4ED2-B8F8-B9D1E844ACE1}" srcOrd="0" destOrd="0" presId="urn:microsoft.com/office/officeart/2005/8/layout/default"/>
    <dgm:cxn modelId="{A583B031-3CDB-4B16-94F4-9001339ECB99}" type="presOf" srcId="{DD7911BA-B2E3-49B1-AB82-B32B9F011832}" destId="{1A0E856B-EDCE-4BD8-85E7-0DA22CA2F27E}" srcOrd="0" destOrd="0" presId="urn:microsoft.com/office/officeart/2005/8/layout/default"/>
    <dgm:cxn modelId="{4DF0F2BE-B640-4482-9ED2-36D5DFDD1F99}" type="presOf" srcId="{FF58AB7E-53BF-40DD-AD88-772B37423CFD}" destId="{46193F93-7A03-48D1-8CE8-D5F355D1AEA8}" srcOrd="0" destOrd="0" presId="urn:microsoft.com/office/officeart/2005/8/layout/default"/>
    <dgm:cxn modelId="{671B2433-0147-4E0C-B01F-FA5BBDB5968A}" type="presOf" srcId="{C8CEB20B-7C72-450C-832D-D8027AAE393A}" destId="{F5A41E57-813E-490C-B543-FD8507034EE5}" srcOrd="0" destOrd="0" presId="urn:microsoft.com/office/officeart/2005/8/layout/default"/>
    <dgm:cxn modelId="{D32C9C50-3AE7-45E4-905C-8C765C818AF9}" type="presOf" srcId="{130DC6B1-7232-44E5-96F5-54A6221E6F1C}" destId="{056A5D21-D92A-4C08-856C-B35B8FF7CAF3}" srcOrd="0" destOrd="0" presId="urn:microsoft.com/office/officeart/2005/8/layout/default"/>
    <dgm:cxn modelId="{18090851-ECFB-4A40-A07A-C9463F6FEA56}" srcId="{B1E460EA-8959-4ADE-A962-45BCEB22C49D}" destId="{1DD3E342-4710-45AC-8077-732105D769B9}" srcOrd="0" destOrd="0" parTransId="{5D6A0B5D-0642-42DE-A974-B0E4517DBBA1}" sibTransId="{83896539-F4F6-460F-BBBE-FFDDF9529764}"/>
    <dgm:cxn modelId="{A8994183-1CC1-4E09-A61D-3157B7CDE9F8}" srcId="{B1E460EA-8959-4ADE-A962-45BCEB22C49D}" destId="{8D29BD75-3D99-46FF-8FC1-D71414AD449D}" srcOrd="7" destOrd="0" parTransId="{7D53262B-5725-4852-8FC4-C22C6EA80686}" sibTransId="{6852C665-8F41-4052-B9D7-1BCF7F728CF1}"/>
    <dgm:cxn modelId="{C0F5B28A-E434-4D13-8BAC-2B491884067A}" srcId="{B1E460EA-8959-4ADE-A962-45BCEB22C49D}" destId="{DD7911BA-B2E3-49B1-AB82-B32B9F011832}" srcOrd="13" destOrd="0" parTransId="{B26FD3D1-A07D-4420-9493-FAB01FFD1459}" sibTransId="{89C8A2DB-BE9F-4C5A-894F-1E4162B76AF7}"/>
    <dgm:cxn modelId="{7B0EF0AB-F190-455D-8962-B9F37DF00E83}" type="presOf" srcId="{B1E460EA-8959-4ADE-A962-45BCEB22C49D}" destId="{E2A6BFE7-8954-4220-B346-21B89F4BDD6D}" srcOrd="0" destOrd="0" presId="urn:microsoft.com/office/officeart/2005/8/layout/default"/>
    <dgm:cxn modelId="{08A7F82B-551C-4D3E-AF6C-497902B84D68}" srcId="{B1E460EA-8959-4ADE-A962-45BCEB22C49D}" destId="{227F7027-57B0-4F4C-9A24-DFD64C290885}" srcOrd="6" destOrd="0" parTransId="{5DEC814B-56B9-4FDF-8C08-1124BA86EC7D}" sibTransId="{D2573E98-23A0-4639-A24A-45A5D0002FAF}"/>
    <dgm:cxn modelId="{4E2DFFE8-1788-4527-81FD-83BBD786F1E4}" srcId="{B1E460EA-8959-4ADE-A962-45BCEB22C49D}" destId="{E84F0677-0EE3-406F-BF5B-F317FB5B4DE6}" srcOrd="3" destOrd="0" parTransId="{9B3FAAF3-EA4E-4DCD-A04E-2C16AE233C7A}" sibTransId="{4E18A168-9F0E-4222-AB94-5E3AFA0331D1}"/>
    <dgm:cxn modelId="{BD39AE36-1163-4FF0-8AFB-C36A9537F559}" srcId="{B1E460EA-8959-4ADE-A962-45BCEB22C49D}" destId="{C8CEB20B-7C72-450C-832D-D8027AAE393A}" srcOrd="10" destOrd="0" parTransId="{C6CB58BA-1E03-419E-80D6-C52156C23411}" sibTransId="{D4E3E568-8918-45AF-9E2A-C85699D20B80}"/>
    <dgm:cxn modelId="{E75AD9FF-8C2D-4A84-B4D7-9FA13CCA35C0}" srcId="{B1E460EA-8959-4ADE-A962-45BCEB22C49D}" destId="{47A31A9C-1A9D-487A-8687-0C817813172A}" srcOrd="8" destOrd="0" parTransId="{40D13983-4E99-4B39-B6DE-A69357096130}" sibTransId="{E148170D-4C98-4A74-8A01-C6BC4AF40AA1}"/>
    <dgm:cxn modelId="{CEDC81DD-2096-4CC8-B70E-37324997BA89}" srcId="{B1E460EA-8959-4ADE-A962-45BCEB22C49D}" destId="{7A8A79C0-0ACB-4CA2-B6B6-BDA5BE38C2BA}" srcOrd="1" destOrd="0" parTransId="{DD69A1FF-B2D8-4D82-A794-7F719A6CB92A}" sibTransId="{B1CFB6A1-1E9A-40AD-AC3D-D1575BF826AF}"/>
    <dgm:cxn modelId="{5B76A8AD-5327-4096-9AF9-BC0C628021BA}" type="presOf" srcId="{E1927FD1-8FA5-452F-BC14-D7EBAD4D2652}" destId="{F7B80B85-C586-4493-A07F-ED134F756B15}" srcOrd="0" destOrd="0" presId="urn:microsoft.com/office/officeart/2005/8/layout/default"/>
    <dgm:cxn modelId="{1F8C2140-5FEE-42DE-B044-1D2452B35DDB}" srcId="{B1E460EA-8959-4ADE-A962-45BCEB22C49D}" destId="{B350A353-94E8-4B99-A164-2FD93C3D6D7E}" srcOrd="4" destOrd="0" parTransId="{956E71B3-69A6-44DD-B70D-130D56D2004C}" sibTransId="{E75003DD-BC35-4A3B-ACBE-6113B3DF9CB2}"/>
    <dgm:cxn modelId="{241A0D56-AFA8-42EF-94A4-893F9072F788}" type="presOf" srcId="{ED7AB637-DB05-44CD-8123-E70903CDAB0A}" destId="{CBF0C914-1AD4-45A3-B7F2-D9157CA0BB43}" srcOrd="0" destOrd="0" presId="urn:microsoft.com/office/officeart/2005/8/layout/default"/>
    <dgm:cxn modelId="{0EF8D106-8435-4045-BFB8-B1A4B0E322AA}" srcId="{B1E460EA-8959-4ADE-A962-45BCEB22C49D}" destId="{ED7AB637-DB05-44CD-8123-E70903CDAB0A}" srcOrd="14" destOrd="0" parTransId="{2A78C393-E4FC-4065-BAEC-D722EAB971BD}" sibTransId="{0E4BF55E-A357-403D-90CB-C2FB4FFAC34E}"/>
    <dgm:cxn modelId="{507179DF-D1BD-4DEE-8D15-8D2D227B2108}" type="presOf" srcId="{AF61D936-DC95-4EF2-B3B1-C1E955CA659D}" destId="{E150781D-17EA-45DC-9C8C-22720F7F7D51}" srcOrd="0" destOrd="0" presId="urn:microsoft.com/office/officeart/2005/8/layout/default"/>
    <dgm:cxn modelId="{E9B24C85-C1C4-40F4-B75B-47ECE0819A49}" srcId="{B1E460EA-8959-4ADE-A962-45BCEB22C49D}" destId="{E5D8CBA6-EFD0-4021-9FC3-708AC420B39F}" srcOrd="11" destOrd="0" parTransId="{024A1E23-B98A-45CF-A7C9-A254F7D9EC88}" sibTransId="{73828C99-6581-4EC3-94E7-5B901A07255B}"/>
    <dgm:cxn modelId="{A627254A-C36B-469B-8D8A-8CD2645D4389}" type="presOf" srcId="{227F7027-57B0-4F4C-9A24-DFD64C290885}" destId="{3B3C132B-22FB-42B9-8899-D68A32412B8C}" srcOrd="0" destOrd="0" presId="urn:microsoft.com/office/officeart/2005/8/layout/default"/>
    <dgm:cxn modelId="{F1E831FB-779C-4641-98F7-EFAE8C3C0273}" srcId="{B1E460EA-8959-4ADE-A962-45BCEB22C49D}" destId="{A41C24A1-5A3A-48A4-B1DD-C205BF0E9C52}" srcOrd="24" destOrd="0" parTransId="{3292472D-E5F8-4DD7-AE09-282687A1D772}" sibTransId="{8B72F8AF-6B33-409B-928D-A9408EEFBA0D}"/>
    <dgm:cxn modelId="{D3994730-BFE7-4C72-BD39-16C8E4622ABC}" srcId="{B1E460EA-8959-4ADE-A962-45BCEB22C49D}" destId="{8B08C4A2-813C-4E35-9B24-59E5F3C1DC95}" srcOrd="22" destOrd="0" parTransId="{1FB8C8F4-9082-424C-BC4F-BFC8FBF4BB72}" sibTransId="{63B4848D-1BDA-45DB-BE7D-1CDD53879CEA}"/>
    <dgm:cxn modelId="{0A42C2E3-7FD8-4270-A698-DF38F298D105}" type="presOf" srcId="{671CE447-084C-4AD5-AC04-2656B937373D}" destId="{84A0FFA8-D6C0-49B2-9849-2E948CEB11D8}" srcOrd="0" destOrd="0" presId="urn:microsoft.com/office/officeart/2005/8/layout/default"/>
    <dgm:cxn modelId="{53E477C7-CA91-4DD8-BB3B-F27492742FFF}" srcId="{B1E460EA-8959-4ADE-A962-45BCEB22C49D}" destId="{FF58AB7E-53BF-40DD-AD88-772B37423CFD}" srcOrd="25" destOrd="0" parTransId="{3EDE4280-F470-4647-83F1-E91FE25B27F9}" sibTransId="{61EAE526-84C2-4738-B587-2D8092BEC0AB}"/>
    <dgm:cxn modelId="{40F74860-93A9-41D4-B3F0-0CAF65644248}" srcId="{B1E460EA-8959-4ADE-A962-45BCEB22C49D}" destId="{1841B296-5076-4F52-9E48-E38793CC09A7}" srcOrd="19" destOrd="0" parTransId="{4FB91BF5-9018-4E4C-98C7-00815885F8CC}" sibTransId="{A48FC1D3-719D-4EA2-B34B-3573451D3311}"/>
    <dgm:cxn modelId="{2B62E3E2-7B3B-4E49-A36F-EF1F5DE51D79}" type="presOf" srcId="{E5D8CBA6-EFD0-4021-9FC3-708AC420B39F}" destId="{70C09D88-DFDC-43E7-94BC-54287B98F387}" srcOrd="0" destOrd="0" presId="urn:microsoft.com/office/officeart/2005/8/layout/default"/>
    <dgm:cxn modelId="{F67694CF-A89D-4782-A939-BBD75B0E3845}" srcId="{B1E460EA-8959-4ADE-A962-45BCEB22C49D}" destId="{130DC6B1-7232-44E5-96F5-54A6221E6F1C}" srcOrd="12" destOrd="0" parTransId="{0AF61801-CB7F-4B89-A81C-AECF7E9D4782}" sibTransId="{5826245A-4669-44BE-B2AA-34A2BB98C4FD}"/>
    <dgm:cxn modelId="{8B85F9D8-70CD-4AE0-A690-42417E5E6596}" srcId="{B1E460EA-8959-4ADE-A962-45BCEB22C49D}" destId="{AF61D936-DC95-4EF2-B3B1-C1E955CA659D}" srcOrd="18" destOrd="0" parTransId="{9A181966-84EB-45D2-AC5F-A58F24842A99}" sibTransId="{636D4F23-ED6D-428F-9E15-441C7BDEAE9D}"/>
    <dgm:cxn modelId="{33EAF1F6-13FF-40D1-AA2B-88D31F9C40A9}" srcId="{B1E460EA-8959-4ADE-A962-45BCEB22C49D}" destId="{671CE447-084C-4AD5-AC04-2656B937373D}" srcOrd="2" destOrd="0" parTransId="{864CD940-3C04-4702-8806-002FC0AA68EC}" sibTransId="{95697678-F3C2-44CD-A769-65278F854657}"/>
    <dgm:cxn modelId="{1ECCDA3C-5619-40A1-879D-2A0E018B720C}" type="presOf" srcId="{E84F0677-0EE3-406F-BF5B-F317FB5B4DE6}" destId="{CD039E68-3188-4F13-ADFD-392784178E22}" srcOrd="0" destOrd="0" presId="urn:microsoft.com/office/officeart/2005/8/layout/default"/>
    <dgm:cxn modelId="{C25F24A4-34D2-4F71-87EF-CF361151538A}" srcId="{B1E460EA-8959-4ADE-A962-45BCEB22C49D}" destId="{9ED61082-F368-4B66-AEBB-374954CAFAED}" srcOrd="23" destOrd="0" parTransId="{2E035D61-0BA6-49BE-A75D-B0DB8ADF747A}" sibTransId="{0FE8E88F-32F7-4735-84CC-15CBE87096ED}"/>
    <dgm:cxn modelId="{10FD169C-4D80-4562-B586-B88C0F3E1979}" type="presOf" srcId="{7A8A79C0-0ACB-4CA2-B6B6-BDA5BE38C2BA}" destId="{F8BC226F-C8FA-4907-861B-D44999453682}" srcOrd="0" destOrd="0" presId="urn:microsoft.com/office/officeart/2005/8/layout/default"/>
    <dgm:cxn modelId="{C6D449A6-2D24-4321-B95E-DA7481A66D1E}" type="presOf" srcId="{47A31A9C-1A9D-487A-8687-0C817813172A}" destId="{6118146F-D873-4245-B7AA-E221FB9285F1}" srcOrd="0" destOrd="0" presId="urn:microsoft.com/office/officeart/2005/8/layout/default"/>
    <dgm:cxn modelId="{281CEB2A-7DAD-45AC-A299-FEC7B4CAB2A1}" type="presOf" srcId="{A7E0BA99-E936-4FBC-9946-6AF823902616}" destId="{2F7F5E20-8B30-47AD-9208-90613E213802}" srcOrd="0" destOrd="0" presId="urn:microsoft.com/office/officeart/2005/8/layout/default"/>
    <dgm:cxn modelId="{BE55D2C3-2489-45C5-B1E5-8398DB6B46AA}" type="presOf" srcId="{A41C24A1-5A3A-48A4-B1DD-C205BF0E9C52}" destId="{3AF707A4-95B9-475F-92CD-E26F52008388}" srcOrd="0" destOrd="0" presId="urn:microsoft.com/office/officeart/2005/8/layout/default"/>
    <dgm:cxn modelId="{C9A038F9-A648-497B-8706-4413068A1071}" type="presOf" srcId="{1DD3E342-4710-45AC-8077-732105D769B9}" destId="{95AC3259-03B1-4BFA-B905-8926FD900B96}" srcOrd="0" destOrd="0" presId="urn:microsoft.com/office/officeart/2005/8/layout/default"/>
    <dgm:cxn modelId="{6C57E72C-5AE5-44C6-81C4-E32A22623CBD}" srcId="{B1E460EA-8959-4ADE-A962-45BCEB22C49D}" destId="{7D107A80-5CF7-4C06-8C27-41EE036EDB9B}" srcOrd="17" destOrd="0" parTransId="{D952AF63-C343-4677-B509-FCB7C41295A6}" sibTransId="{D3B4FC1B-E799-4633-9890-17F4ADCC3C21}"/>
    <dgm:cxn modelId="{60D9E0CF-261E-41E4-BF3F-A889B799568F}" type="presOf" srcId="{051D382E-AB88-4F9B-BE82-626DE89C2233}" destId="{4FFB15DA-C4F8-46AE-B5A2-C73D7AF8EB64}" srcOrd="0" destOrd="0" presId="urn:microsoft.com/office/officeart/2005/8/layout/default"/>
    <dgm:cxn modelId="{AA6FBF68-4117-4DD0-B2BF-E651A00A8223}" srcId="{B1E460EA-8959-4ADE-A962-45BCEB22C49D}" destId="{E1927FD1-8FA5-452F-BC14-D7EBAD4D2652}" srcOrd="9" destOrd="0" parTransId="{88F82333-F4BD-41FE-B2A6-A3875729D95D}" sibTransId="{C25FFDB7-DDAD-4324-B59E-86451C04FB70}"/>
    <dgm:cxn modelId="{07B35755-2FC0-42FA-917E-CA30615593C0}" srcId="{B1E460EA-8959-4ADE-A962-45BCEB22C49D}" destId="{674B6887-E3F4-4697-830E-8EB590D1C5D9}" srcOrd="15" destOrd="0" parTransId="{054F6A3B-5A19-4375-83FE-1F524C24FF31}" sibTransId="{5AA5B097-618D-4316-9429-68B012F655DA}"/>
    <dgm:cxn modelId="{40B7DBAD-1029-4313-BFF4-6EE8DA83B4C4}" srcId="{B1E460EA-8959-4ADE-A962-45BCEB22C49D}" destId="{051D382E-AB88-4F9B-BE82-626DE89C2233}" srcOrd="16" destOrd="0" parTransId="{A504AFC2-6941-4A81-921A-6F4225023920}" sibTransId="{A7C318F7-51F1-4228-82A2-0C30241DFF23}"/>
    <dgm:cxn modelId="{7CA66E6C-47E8-4459-83E4-3603243278D5}" srcId="{B1E460EA-8959-4ADE-A962-45BCEB22C49D}" destId="{67BC35A1-27D3-4AF9-B29E-52F6FF27D608}" srcOrd="21" destOrd="0" parTransId="{F93121ED-82A0-4314-AF7A-0BFE6BC710C7}" sibTransId="{873D3B19-2CED-413D-B657-6A39901F9F73}"/>
    <dgm:cxn modelId="{69D0E475-7269-43E9-8C4E-C4F0E4ABE5B9}" type="presOf" srcId="{B350A353-94E8-4B99-A164-2FD93C3D6D7E}" destId="{0213AF79-1815-45BF-9658-C13D7263781C}" srcOrd="0" destOrd="0" presId="urn:microsoft.com/office/officeart/2005/8/layout/default"/>
    <dgm:cxn modelId="{9ED55C8C-5287-4587-A0A0-582EB281FE3E}" type="presOf" srcId="{1841B296-5076-4F52-9E48-E38793CC09A7}" destId="{725CF4F8-67F7-422A-8895-671C941B871D}" srcOrd="0" destOrd="0" presId="urn:microsoft.com/office/officeart/2005/8/layout/default"/>
    <dgm:cxn modelId="{EC49F658-F3B9-4DFE-9B45-C84A78861025}" type="presOf" srcId="{8B08C4A2-813C-4E35-9B24-59E5F3C1DC95}" destId="{28815D2B-FA12-4526-9E71-6F9F3C28BC12}" srcOrd="0" destOrd="0" presId="urn:microsoft.com/office/officeart/2005/8/layout/default"/>
    <dgm:cxn modelId="{3110104C-3D12-4850-B382-30F1563B8E70}" type="presOf" srcId="{7D107A80-5CF7-4C06-8C27-41EE036EDB9B}" destId="{D9D65899-2200-4824-A847-352BF909599F}" srcOrd="0" destOrd="0" presId="urn:microsoft.com/office/officeart/2005/8/layout/default"/>
    <dgm:cxn modelId="{5519DD07-FB67-495E-9A7A-CC92047DCE53}" srcId="{B1E460EA-8959-4ADE-A962-45BCEB22C49D}" destId="{A7E0BA99-E936-4FBC-9946-6AF823902616}" srcOrd="5" destOrd="0" parTransId="{C3B8EF9E-B837-4EC9-BCC6-17FBBC819072}" sibTransId="{170902D2-EB6C-45EA-977C-A84E70F1F255}"/>
    <dgm:cxn modelId="{51AD7FB5-783B-419B-9C16-973FC6E18CCF}" type="presOf" srcId="{67BC35A1-27D3-4AF9-B29E-52F6FF27D608}" destId="{F0E805F8-520C-4CE2-81F6-A972B2DEF09B}" srcOrd="0" destOrd="0" presId="urn:microsoft.com/office/officeart/2005/8/layout/default"/>
    <dgm:cxn modelId="{E8ACB635-67BE-46A6-91FF-6D6FA4C1BCFD}" type="presOf" srcId="{9ED61082-F368-4B66-AEBB-374954CAFAED}" destId="{3712F3EB-148E-4AB7-89BC-A583186B730A}" srcOrd="0" destOrd="0" presId="urn:microsoft.com/office/officeart/2005/8/layout/default"/>
    <dgm:cxn modelId="{5D57B0F9-C0F8-4E41-96BC-C7CE90A2C986}" srcId="{B1E460EA-8959-4ADE-A962-45BCEB22C49D}" destId="{223011DF-F75B-4275-94EB-8BE66C527BA5}" srcOrd="20" destOrd="0" parTransId="{1F358F46-730F-4F42-961F-FCB5D6505189}" sibTransId="{13C50A2D-6A8F-4E68-A17C-B6A79919BAE2}"/>
    <dgm:cxn modelId="{CD60E50C-34B7-401A-A90F-A47A129C0AA9}" type="presOf" srcId="{8D29BD75-3D99-46FF-8FC1-D71414AD449D}" destId="{4E4C2CCE-15DC-4648-81A3-194A25E05723}" srcOrd="0" destOrd="0" presId="urn:microsoft.com/office/officeart/2005/8/layout/default"/>
    <dgm:cxn modelId="{D1F2C0DE-6783-4CC9-8CE6-EB6989770654}" type="presOf" srcId="{223011DF-F75B-4275-94EB-8BE66C527BA5}" destId="{468EFF60-E60F-4FE7-9BC8-F8C4F61686BD}" srcOrd="0" destOrd="0" presId="urn:microsoft.com/office/officeart/2005/8/layout/default"/>
    <dgm:cxn modelId="{D9CC5917-5389-4606-B80C-D14822EFBD2F}" type="presParOf" srcId="{E2A6BFE7-8954-4220-B346-21B89F4BDD6D}" destId="{95AC3259-03B1-4BFA-B905-8926FD900B96}" srcOrd="0" destOrd="0" presId="urn:microsoft.com/office/officeart/2005/8/layout/default"/>
    <dgm:cxn modelId="{A6A6BE24-5357-44EC-BBA6-E4288E95A96F}" type="presParOf" srcId="{E2A6BFE7-8954-4220-B346-21B89F4BDD6D}" destId="{2730F4C9-E9F1-4E83-B394-24AA532EC4CE}" srcOrd="1" destOrd="0" presId="urn:microsoft.com/office/officeart/2005/8/layout/default"/>
    <dgm:cxn modelId="{32189E94-A7BC-43D0-9659-E08FE1E68EB8}" type="presParOf" srcId="{E2A6BFE7-8954-4220-B346-21B89F4BDD6D}" destId="{F8BC226F-C8FA-4907-861B-D44999453682}" srcOrd="2" destOrd="0" presId="urn:microsoft.com/office/officeart/2005/8/layout/default"/>
    <dgm:cxn modelId="{1A842B16-896C-427F-BAB3-1DAFF7845F63}" type="presParOf" srcId="{E2A6BFE7-8954-4220-B346-21B89F4BDD6D}" destId="{912F5EF2-9C2E-4884-87E0-5845BA934ADB}" srcOrd="3" destOrd="0" presId="urn:microsoft.com/office/officeart/2005/8/layout/default"/>
    <dgm:cxn modelId="{996CC08A-633C-49DC-9996-B6D7CAB03EE8}" type="presParOf" srcId="{E2A6BFE7-8954-4220-B346-21B89F4BDD6D}" destId="{84A0FFA8-D6C0-49B2-9849-2E948CEB11D8}" srcOrd="4" destOrd="0" presId="urn:microsoft.com/office/officeart/2005/8/layout/default"/>
    <dgm:cxn modelId="{7B6F2865-39D3-43D6-BB0F-78570A92913E}" type="presParOf" srcId="{E2A6BFE7-8954-4220-B346-21B89F4BDD6D}" destId="{37862444-A344-450B-83B5-3C75218BF4E9}" srcOrd="5" destOrd="0" presId="urn:microsoft.com/office/officeart/2005/8/layout/default"/>
    <dgm:cxn modelId="{56E80831-341A-4423-8CA5-56059CAD1565}" type="presParOf" srcId="{E2A6BFE7-8954-4220-B346-21B89F4BDD6D}" destId="{CD039E68-3188-4F13-ADFD-392784178E22}" srcOrd="6" destOrd="0" presId="urn:microsoft.com/office/officeart/2005/8/layout/default"/>
    <dgm:cxn modelId="{08DCF6DE-9EFF-4A58-9F69-C6FBF4CD5493}" type="presParOf" srcId="{E2A6BFE7-8954-4220-B346-21B89F4BDD6D}" destId="{1BB7BE4D-8BEC-4CA5-B427-88BCCF5940EF}" srcOrd="7" destOrd="0" presId="urn:microsoft.com/office/officeart/2005/8/layout/default"/>
    <dgm:cxn modelId="{C9DA14D8-4161-4D88-9420-11CE61672B29}" type="presParOf" srcId="{E2A6BFE7-8954-4220-B346-21B89F4BDD6D}" destId="{0213AF79-1815-45BF-9658-C13D7263781C}" srcOrd="8" destOrd="0" presId="urn:microsoft.com/office/officeart/2005/8/layout/default"/>
    <dgm:cxn modelId="{CB4231ED-A8DC-4D34-B222-82C85C9122E5}" type="presParOf" srcId="{E2A6BFE7-8954-4220-B346-21B89F4BDD6D}" destId="{16DCC252-216E-4604-833C-CB0B53109D25}" srcOrd="9" destOrd="0" presId="urn:microsoft.com/office/officeart/2005/8/layout/default"/>
    <dgm:cxn modelId="{F01A5FDB-B15C-40A4-AB24-EF446D64C0A1}" type="presParOf" srcId="{E2A6BFE7-8954-4220-B346-21B89F4BDD6D}" destId="{2F7F5E20-8B30-47AD-9208-90613E213802}" srcOrd="10" destOrd="0" presId="urn:microsoft.com/office/officeart/2005/8/layout/default"/>
    <dgm:cxn modelId="{3A4A82E7-AD88-4FC1-A826-D94A6403AEBC}" type="presParOf" srcId="{E2A6BFE7-8954-4220-B346-21B89F4BDD6D}" destId="{77B91D29-6420-4624-8FF9-14A7B2C987A3}" srcOrd="11" destOrd="0" presId="urn:microsoft.com/office/officeart/2005/8/layout/default"/>
    <dgm:cxn modelId="{184811BA-E9DC-42D1-91CD-154DC4D95D11}" type="presParOf" srcId="{E2A6BFE7-8954-4220-B346-21B89F4BDD6D}" destId="{3B3C132B-22FB-42B9-8899-D68A32412B8C}" srcOrd="12" destOrd="0" presId="urn:microsoft.com/office/officeart/2005/8/layout/default"/>
    <dgm:cxn modelId="{66743F7C-910D-4533-BE1F-E05F174FFAB1}" type="presParOf" srcId="{E2A6BFE7-8954-4220-B346-21B89F4BDD6D}" destId="{588EDDB8-5C03-48E2-B738-1355FBA2BE4D}" srcOrd="13" destOrd="0" presId="urn:microsoft.com/office/officeart/2005/8/layout/default"/>
    <dgm:cxn modelId="{A65D030C-BFBD-490C-A0ED-1E95AFAFE9D3}" type="presParOf" srcId="{E2A6BFE7-8954-4220-B346-21B89F4BDD6D}" destId="{4E4C2CCE-15DC-4648-81A3-194A25E05723}" srcOrd="14" destOrd="0" presId="urn:microsoft.com/office/officeart/2005/8/layout/default"/>
    <dgm:cxn modelId="{0AF69D14-A4FF-4D70-9F3D-9F4EC082FD89}" type="presParOf" srcId="{E2A6BFE7-8954-4220-B346-21B89F4BDD6D}" destId="{7269B4D5-1852-495A-8B98-3644652D4600}" srcOrd="15" destOrd="0" presId="urn:microsoft.com/office/officeart/2005/8/layout/default"/>
    <dgm:cxn modelId="{A33D6510-E192-4C43-988A-728CD8EB2F3F}" type="presParOf" srcId="{E2A6BFE7-8954-4220-B346-21B89F4BDD6D}" destId="{6118146F-D873-4245-B7AA-E221FB9285F1}" srcOrd="16" destOrd="0" presId="urn:microsoft.com/office/officeart/2005/8/layout/default"/>
    <dgm:cxn modelId="{DD2B9DE7-3717-4591-8ABE-2684E7D8D1E6}" type="presParOf" srcId="{E2A6BFE7-8954-4220-B346-21B89F4BDD6D}" destId="{778E245B-A637-4255-B017-709F44A5FDD8}" srcOrd="17" destOrd="0" presId="urn:microsoft.com/office/officeart/2005/8/layout/default"/>
    <dgm:cxn modelId="{FEE1F8D9-FCC9-4EF5-8A46-3F4C1AE1A759}" type="presParOf" srcId="{E2A6BFE7-8954-4220-B346-21B89F4BDD6D}" destId="{F7B80B85-C586-4493-A07F-ED134F756B15}" srcOrd="18" destOrd="0" presId="urn:microsoft.com/office/officeart/2005/8/layout/default"/>
    <dgm:cxn modelId="{D2806819-0CC5-4F6B-89D5-A75EDD81FAA5}" type="presParOf" srcId="{E2A6BFE7-8954-4220-B346-21B89F4BDD6D}" destId="{50133540-8F07-4EA5-85F8-348953BB1F6C}" srcOrd="19" destOrd="0" presId="urn:microsoft.com/office/officeart/2005/8/layout/default"/>
    <dgm:cxn modelId="{9325088D-1035-4A9A-9C65-E6B44BEAC0CE}" type="presParOf" srcId="{E2A6BFE7-8954-4220-B346-21B89F4BDD6D}" destId="{F5A41E57-813E-490C-B543-FD8507034EE5}" srcOrd="20" destOrd="0" presId="urn:microsoft.com/office/officeart/2005/8/layout/default"/>
    <dgm:cxn modelId="{868FA364-8F5C-4D60-B791-35E374F70EFC}" type="presParOf" srcId="{E2A6BFE7-8954-4220-B346-21B89F4BDD6D}" destId="{582A792D-02C9-4458-91C2-89C345C720E3}" srcOrd="21" destOrd="0" presId="urn:microsoft.com/office/officeart/2005/8/layout/default"/>
    <dgm:cxn modelId="{518AAC9E-72EF-43D4-AD35-6448A1953FDE}" type="presParOf" srcId="{E2A6BFE7-8954-4220-B346-21B89F4BDD6D}" destId="{70C09D88-DFDC-43E7-94BC-54287B98F387}" srcOrd="22" destOrd="0" presId="urn:microsoft.com/office/officeart/2005/8/layout/default"/>
    <dgm:cxn modelId="{61C1CCFC-2103-4982-8BE1-7FE0796DC5D8}" type="presParOf" srcId="{E2A6BFE7-8954-4220-B346-21B89F4BDD6D}" destId="{36E0CEBD-33E7-4F3F-8F42-2B5ACD396102}" srcOrd="23" destOrd="0" presId="urn:microsoft.com/office/officeart/2005/8/layout/default"/>
    <dgm:cxn modelId="{99BD3DDF-B1CE-4E2A-A68A-5C19A63CAFEA}" type="presParOf" srcId="{E2A6BFE7-8954-4220-B346-21B89F4BDD6D}" destId="{056A5D21-D92A-4C08-856C-B35B8FF7CAF3}" srcOrd="24" destOrd="0" presId="urn:microsoft.com/office/officeart/2005/8/layout/default"/>
    <dgm:cxn modelId="{19AED210-3700-434B-B679-EBB371C24445}" type="presParOf" srcId="{E2A6BFE7-8954-4220-B346-21B89F4BDD6D}" destId="{B4F28A2F-A6A3-41F8-BBEF-0ED358ED6A5D}" srcOrd="25" destOrd="0" presId="urn:microsoft.com/office/officeart/2005/8/layout/default"/>
    <dgm:cxn modelId="{74DB7CB6-C888-4148-9DA2-11D4EA96E831}" type="presParOf" srcId="{E2A6BFE7-8954-4220-B346-21B89F4BDD6D}" destId="{1A0E856B-EDCE-4BD8-85E7-0DA22CA2F27E}" srcOrd="26" destOrd="0" presId="urn:microsoft.com/office/officeart/2005/8/layout/default"/>
    <dgm:cxn modelId="{AC263A63-423B-44CC-B8A0-C312D3669569}" type="presParOf" srcId="{E2A6BFE7-8954-4220-B346-21B89F4BDD6D}" destId="{C2486DCA-36B2-4AD8-802F-58BC8BB9CB2D}" srcOrd="27" destOrd="0" presId="urn:microsoft.com/office/officeart/2005/8/layout/default"/>
    <dgm:cxn modelId="{62E12988-E936-410C-8609-0325DF298D2B}" type="presParOf" srcId="{E2A6BFE7-8954-4220-B346-21B89F4BDD6D}" destId="{CBF0C914-1AD4-45A3-B7F2-D9157CA0BB43}" srcOrd="28" destOrd="0" presId="urn:microsoft.com/office/officeart/2005/8/layout/default"/>
    <dgm:cxn modelId="{0AE6D3F3-E752-4C0A-9266-FF0941113A16}" type="presParOf" srcId="{E2A6BFE7-8954-4220-B346-21B89F4BDD6D}" destId="{417F20BC-8D67-4A5D-9A48-0BE08E5D1D74}" srcOrd="29" destOrd="0" presId="urn:microsoft.com/office/officeart/2005/8/layout/default"/>
    <dgm:cxn modelId="{5BA3795F-CF8E-46DD-879B-E2F7B6E7161A}" type="presParOf" srcId="{E2A6BFE7-8954-4220-B346-21B89F4BDD6D}" destId="{0176AF05-7E3E-4ED2-B8F8-B9D1E844ACE1}" srcOrd="30" destOrd="0" presId="urn:microsoft.com/office/officeart/2005/8/layout/default"/>
    <dgm:cxn modelId="{E0A118FA-C12C-49D2-82FA-678E01E1DA1A}" type="presParOf" srcId="{E2A6BFE7-8954-4220-B346-21B89F4BDD6D}" destId="{003ED905-75AB-4415-BE98-0EDEA64EF707}" srcOrd="31" destOrd="0" presId="urn:microsoft.com/office/officeart/2005/8/layout/default"/>
    <dgm:cxn modelId="{983B1AAA-D599-4B61-BCFA-0BFB2AC0F7D8}" type="presParOf" srcId="{E2A6BFE7-8954-4220-B346-21B89F4BDD6D}" destId="{4FFB15DA-C4F8-46AE-B5A2-C73D7AF8EB64}" srcOrd="32" destOrd="0" presId="urn:microsoft.com/office/officeart/2005/8/layout/default"/>
    <dgm:cxn modelId="{F3DF47FA-A782-475A-8215-5FED2DFA90B0}" type="presParOf" srcId="{E2A6BFE7-8954-4220-B346-21B89F4BDD6D}" destId="{C58A08CB-6210-4BB2-BE5C-FD7A78D95943}" srcOrd="33" destOrd="0" presId="urn:microsoft.com/office/officeart/2005/8/layout/default"/>
    <dgm:cxn modelId="{E1783E11-E080-4A0A-BC2A-17FBEC8FABC7}" type="presParOf" srcId="{E2A6BFE7-8954-4220-B346-21B89F4BDD6D}" destId="{D9D65899-2200-4824-A847-352BF909599F}" srcOrd="34" destOrd="0" presId="urn:microsoft.com/office/officeart/2005/8/layout/default"/>
    <dgm:cxn modelId="{0FFCDDD4-35BB-4E67-9EBA-D4AEE5E19060}" type="presParOf" srcId="{E2A6BFE7-8954-4220-B346-21B89F4BDD6D}" destId="{30920249-DB64-4957-A9D9-28A50E99296D}" srcOrd="35" destOrd="0" presId="urn:microsoft.com/office/officeart/2005/8/layout/default"/>
    <dgm:cxn modelId="{66ECF201-A70C-4004-97B6-404312299032}" type="presParOf" srcId="{E2A6BFE7-8954-4220-B346-21B89F4BDD6D}" destId="{E150781D-17EA-45DC-9C8C-22720F7F7D51}" srcOrd="36" destOrd="0" presId="urn:microsoft.com/office/officeart/2005/8/layout/default"/>
    <dgm:cxn modelId="{D56A9A4E-1A91-4691-95B2-B84410866528}" type="presParOf" srcId="{E2A6BFE7-8954-4220-B346-21B89F4BDD6D}" destId="{1043E4B5-16EC-4D5E-B0DE-80390E677E13}" srcOrd="37" destOrd="0" presId="urn:microsoft.com/office/officeart/2005/8/layout/default"/>
    <dgm:cxn modelId="{478DC672-AB16-4A91-AD0C-B2A5FE99FDC2}" type="presParOf" srcId="{E2A6BFE7-8954-4220-B346-21B89F4BDD6D}" destId="{725CF4F8-67F7-422A-8895-671C941B871D}" srcOrd="38" destOrd="0" presId="urn:microsoft.com/office/officeart/2005/8/layout/default"/>
    <dgm:cxn modelId="{77331F4A-110C-47BB-9115-DAD0D91A0BBD}" type="presParOf" srcId="{E2A6BFE7-8954-4220-B346-21B89F4BDD6D}" destId="{6C8D910A-F474-409F-B7CE-FEFBE5BC2498}" srcOrd="39" destOrd="0" presId="urn:microsoft.com/office/officeart/2005/8/layout/default"/>
    <dgm:cxn modelId="{3989CD64-99DB-4D4D-94DF-1B4F0591AB36}" type="presParOf" srcId="{E2A6BFE7-8954-4220-B346-21B89F4BDD6D}" destId="{468EFF60-E60F-4FE7-9BC8-F8C4F61686BD}" srcOrd="40" destOrd="0" presId="urn:microsoft.com/office/officeart/2005/8/layout/default"/>
    <dgm:cxn modelId="{A5A9F8EF-42C8-446F-B0A0-F0A4AD782D20}" type="presParOf" srcId="{E2A6BFE7-8954-4220-B346-21B89F4BDD6D}" destId="{A8EA68B5-16C5-4544-AD68-87EE6C1283CA}" srcOrd="41" destOrd="0" presId="urn:microsoft.com/office/officeart/2005/8/layout/default"/>
    <dgm:cxn modelId="{6A3DB6D0-9AB5-47D2-B82A-8A7195A2DBCB}" type="presParOf" srcId="{E2A6BFE7-8954-4220-B346-21B89F4BDD6D}" destId="{F0E805F8-520C-4CE2-81F6-A972B2DEF09B}" srcOrd="42" destOrd="0" presId="urn:microsoft.com/office/officeart/2005/8/layout/default"/>
    <dgm:cxn modelId="{C08BAC7E-C507-499E-91D5-175F93757A5C}" type="presParOf" srcId="{E2A6BFE7-8954-4220-B346-21B89F4BDD6D}" destId="{48B178F3-6A7A-45C5-A3F3-7768D19783E6}" srcOrd="43" destOrd="0" presId="urn:microsoft.com/office/officeart/2005/8/layout/default"/>
    <dgm:cxn modelId="{6B3F4F37-2670-4879-8934-1A2B343178CE}" type="presParOf" srcId="{E2A6BFE7-8954-4220-B346-21B89F4BDD6D}" destId="{28815D2B-FA12-4526-9E71-6F9F3C28BC12}" srcOrd="44" destOrd="0" presId="urn:microsoft.com/office/officeart/2005/8/layout/default"/>
    <dgm:cxn modelId="{FC7FE5A8-E7CE-4FDF-B984-F53173071E2C}" type="presParOf" srcId="{E2A6BFE7-8954-4220-B346-21B89F4BDD6D}" destId="{6FFB806C-FA26-41FC-B769-B46366C3BBE2}" srcOrd="45" destOrd="0" presId="urn:microsoft.com/office/officeart/2005/8/layout/default"/>
    <dgm:cxn modelId="{193C65FA-1ACF-4859-9B53-4E1237116F3C}" type="presParOf" srcId="{E2A6BFE7-8954-4220-B346-21B89F4BDD6D}" destId="{3712F3EB-148E-4AB7-89BC-A583186B730A}" srcOrd="46" destOrd="0" presId="urn:microsoft.com/office/officeart/2005/8/layout/default"/>
    <dgm:cxn modelId="{60B2A277-8234-46A9-8138-F4FAA3B30B18}" type="presParOf" srcId="{E2A6BFE7-8954-4220-B346-21B89F4BDD6D}" destId="{D21D977A-43DE-4057-BEAC-F6258C0B7F29}" srcOrd="47" destOrd="0" presId="urn:microsoft.com/office/officeart/2005/8/layout/default"/>
    <dgm:cxn modelId="{504291A7-B8EE-4E62-A67F-F7F2FF98B073}" type="presParOf" srcId="{E2A6BFE7-8954-4220-B346-21B89F4BDD6D}" destId="{3AF707A4-95B9-475F-92CD-E26F52008388}" srcOrd="48" destOrd="0" presId="urn:microsoft.com/office/officeart/2005/8/layout/default"/>
    <dgm:cxn modelId="{932B3BE7-3BF5-4741-9FC5-22CB4B927699}" type="presParOf" srcId="{E2A6BFE7-8954-4220-B346-21B89F4BDD6D}" destId="{72DC33F0-AEBB-4B0C-B3F7-D17C2F50B677}" srcOrd="49" destOrd="0" presId="urn:microsoft.com/office/officeart/2005/8/layout/default"/>
    <dgm:cxn modelId="{C10CF5AD-A47B-429A-A3D8-F3E156D07CAB}" type="presParOf" srcId="{E2A6BFE7-8954-4220-B346-21B89F4BDD6D}" destId="{46193F93-7A03-48D1-8CE8-D5F355D1AEA8}" srcOrd="5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E460EA-8959-4ADE-A962-45BCEB22C49D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58AB7E-53BF-40DD-AD88-772B37423CF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ВСЕ ГО около </a:t>
          </a:r>
          <a:r>
            <a:rPr lang="ru-RU" sz="1100" b="1" dirty="0" smtClean="0">
              <a:latin typeface="Book Antiqua" pitchFamily="18" charset="0"/>
            </a:rPr>
            <a:t>90</a:t>
          </a:r>
          <a:r>
            <a:rPr lang="ru-RU" sz="1100" dirty="0" smtClean="0">
              <a:latin typeface="Book Antiqua" pitchFamily="18" charset="0"/>
            </a:rPr>
            <a:t> исполнителей проектов</a:t>
          </a:r>
          <a:endParaRPr lang="ru-RU" sz="1100" dirty="0">
            <a:latin typeface="Book Antiqua" pitchFamily="18" charset="0"/>
          </a:endParaRPr>
        </a:p>
      </dgm:t>
    </dgm:pt>
    <dgm:pt modelId="{3EDE4280-F470-4647-83F1-E91FE25B27F9}" type="parTrans" cxnId="{53E477C7-CA91-4DD8-BB3B-F27492742FFF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1EAE526-84C2-4738-B587-2D8092BEC0AB}" type="sibTrans" cxnId="{53E477C7-CA91-4DD8-BB3B-F27492742FFF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41C24A1-5A3A-48A4-B1DD-C205BF0E9C52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ВНИИ Нефть</a:t>
          </a:r>
          <a:endParaRPr lang="ru-RU" sz="1100" dirty="0">
            <a:latin typeface="Book Antiqua" pitchFamily="18" charset="0"/>
          </a:endParaRPr>
        </a:p>
      </dgm:t>
    </dgm:pt>
    <dgm:pt modelId="{8B72F8AF-6B33-409B-928D-A9408EEFBA0D}" type="sibTrans" cxnId="{F1E831FB-779C-4641-98F7-EFAE8C3C027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3292472D-E5F8-4DD7-AE09-282687A1D772}" type="parTrans" cxnId="{F1E831FB-779C-4641-98F7-EFAE8C3C027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ED61082-F368-4B66-AEBB-374954CAFAE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ВТИ </a:t>
          </a:r>
          <a:endParaRPr lang="ru-RU" sz="1100" dirty="0">
            <a:latin typeface="Book Antiqua" pitchFamily="18" charset="0"/>
          </a:endParaRPr>
        </a:p>
      </dgm:t>
    </dgm:pt>
    <dgm:pt modelId="{0FE8E88F-32F7-4735-84CC-15CBE87096ED}" type="sibTrans" cxnId="{C25F24A4-34D2-4F71-87EF-CF361151538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2E035D61-0BA6-49BE-A75D-B0DB8ADF747A}" type="parTrans" cxnId="{C25F24A4-34D2-4F71-87EF-CF361151538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B08C4A2-813C-4E35-9B24-59E5F3C1DC95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НТЦ РАТЭК</a:t>
          </a:r>
          <a:endParaRPr lang="ru-RU" sz="1100" dirty="0">
            <a:latin typeface="Book Antiqua" pitchFamily="18" charset="0"/>
          </a:endParaRPr>
        </a:p>
      </dgm:t>
    </dgm:pt>
    <dgm:pt modelId="{63B4848D-1BDA-45DB-BE7D-1CDD53879CEA}" type="sibTrans" cxnId="{D3994730-BFE7-4C72-BD39-16C8E4622ABC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FB8C8F4-9082-424C-BC4F-BFC8FBF4BB72}" type="parTrans" cxnId="{D3994730-BFE7-4C72-BD39-16C8E4622ABC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7BC35A1-27D3-4AF9-B29E-52F6FF27D608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</a:t>
          </a:r>
          <a:r>
            <a:rPr lang="ru-RU" sz="1100" dirty="0" err="1" smtClean="0">
              <a:latin typeface="Book Antiqua" pitchFamily="18" charset="0"/>
            </a:rPr>
            <a:t>ЦИТиС</a:t>
          </a:r>
          <a:endParaRPr lang="ru-RU" sz="1100" dirty="0">
            <a:latin typeface="Book Antiqua" pitchFamily="18" charset="0"/>
          </a:endParaRPr>
        </a:p>
      </dgm:t>
    </dgm:pt>
    <dgm:pt modelId="{873D3B19-2CED-413D-B657-6A39901F9F73}" type="sibTrans" cxnId="{7CA66E6C-47E8-4459-83E4-3603243278D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F93121ED-82A0-4314-AF7A-0BFE6BC710C7}" type="parTrans" cxnId="{7CA66E6C-47E8-4459-83E4-3603243278D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223011DF-F75B-4275-94EB-8BE66C527BA5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</a:t>
          </a:r>
          <a:r>
            <a:rPr lang="ru-RU" sz="1100" dirty="0" err="1" smtClean="0">
              <a:latin typeface="Book Antiqua" pitchFamily="18" charset="0"/>
            </a:rPr>
            <a:t>СамГМУ</a:t>
          </a:r>
          <a:endParaRPr lang="ru-RU" sz="1100" dirty="0">
            <a:latin typeface="Book Antiqua" pitchFamily="18" charset="0"/>
          </a:endParaRPr>
        </a:p>
      </dgm:t>
    </dgm:pt>
    <dgm:pt modelId="{13C50A2D-6A8F-4E68-A17C-B6A79919BAE2}" type="sibTrans" cxnId="{5D57B0F9-C0F8-4E41-96BC-C7CE90A2C98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F358F46-730F-4F42-961F-FCB5D6505189}" type="parTrans" cxnId="{5D57B0F9-C0F8-4E41-96BC-C7CE90A2C98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841B296-5076-4F52-9E48-E38793CC09A7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ВНИМИ</a:t>
          </a:r>
          <a:endParaRPr lang="ru-RU" sz="1100" dirty="0">
            <a:latin typeface="Book Antiqua" pitchFamily="18" charset="0"/>
          </a:endParaRPr>
        </a:p>
      </dgm:t>
    </dgm:pt>
    <dgm:pt modelId="{A48FC1D3-719D-4EA2-B34B-3573451D3311}" type="sibTrans" cxnId="{40F74860-93A9-41D4-B3F0-0CAF6564424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FB91BF5-9018-4E4C-98C7-00815885F8CC}" type="parTrans" cxnId="{40F74860-93A9-41D4-B3F0-0CAF6564424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F61D936-DC95-4EF2-B3B1-C1E955CA659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НИУ МГУ </a:t>
          </a:r>
        </a:p>
        <a:p>
          <a:pPr rtl="0"/>
          <a:r>
            <a:rPr lang="ru-RU" sz="1100" dirty="0" smtClean="0">
              <a:latin typeface="Book Antiqua" pitchFamily="18" charset="0"/>
            </a:rPr>
            <a:t>им. Н.П.Огарева</a:t>
          </a:r>
          <a:endParaRPr lang="ru-RU" sz="1100" dirty="0">
            <a:latin typeface="Book Antiqua" pitchFamily="18" charset="0"/>
          </a:endParaRPr>
        </a:p>
      </dgm:t>
    </dgm:pt>
    <dgm:pt modelId="{636D4F23-ED6D-428F-9E15-441C7BDEAE9D}" type="sibTrans" cxnId="{8B85F9D8-70CD-4AE0-A690-42417E5E659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A181966-84EB-45D2-AC5F-A58F24842A99}" type="parTrans" cxnId="{8B85F9D8-70CD-4AE0-A690-42417E5E659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7D107A80-5CF7-4C06-8C27-41EE036EDB9B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ФГБНУ </a:t>
          </a:r>
        </a:p>
        <a:p>
          <a:pPr rtl="0"/>
          <a:r>
            <a:rPr lang="ru-RU" sz="1100" dirty="0" smtClean="0">
              <a:latin typeface="Book Antiqua" pitchFamily="18" charset="0"/>
            </a:rPr>
            <a:t>ТИСНУМ</a:t>
          </a:r>
          <a:endParaRPr lang="ru-RU" sz="1100" dirty="0">
            <a:latin typeface="Book Antiqua" pitchFamily="18" charset="0"/>
          </a:endParaRPr>
        </a:p>
      </dgm:t>
    </dgm:pt>
    <dgm:pt modelId="{D3B4FC1B-E799-4633-9890-17F4ADCC3C21}" type="sibTrans" cxnId="{6C57E72C-5AE5-44C6-81C4-E32A22623CBD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952AF63-C343-4677-B509-FCB7C41295A6}" type="parTrans" cxnId="{6C57E72C-5AE5-44C6-81C4-E32A22623CBD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51D382E-AB88-4F9B-BE82-626DE89C2233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СПМИ</a:t>
          </a:r>
        </a:p>
      </dgm:t>
    </dgm:pt>
    <dgm:pt modelId="{A7C318F7-51F1-4228-82A2-0C30241DFF23}" type="sibTrans" cxnId="{40B7DBAD-1029-4313-BFF4-6EE8DA83B4C4}">
      <dgm:prSet/>
      <dgm:spPr/>
      <dgm:t>
        <a:bodyPr/>
        <a:lstStyle/>
        <a:p>
          <a:endParaRPr lang="ru-RU"/>
        </a:p>
      </dgm:t>
    </dgm:pt>
    <dgm:pt modelId="{A504AFC2-6941-4A81-921A-6F4225023920}" type="parTrans" cxnId="{40B7DBAD-1029-4313-BFF4-6EE8DA83B4C4}">
      <dgm:prSet/>
      <dgm:spPr/>
      <dgm:t>
        <a:bodyPr/>
        <a:lstStyle/>
        <a:p>
          <a:endParaRPr lang="ru-RU"/>
        </a:p>
      </dgm:t>
    </dgm:pt>
    <dgm:pt modelId="{674B6887-E3F4-4697-830E-8EB590D1C5D9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ИППУ </a:t>
          </a:r>
        </a:p>
        <a:p>
          <a:pPr rtl="0"/>
          <a:r>
            <a:rPr lang="ru-RU" sz="1100" dirty="0" smtClean="0">
              <a:latin typeface="Book Antiqua" pitchFamily="18" charset="0"/>
            </a:rPr>
            <a:t>СО РАН</a:t>
          </a:r>
          <a:endParaRPr lang="ru-RU" sz="1100" dirty="0">
            <a:latin typeface="Book Antiqua" pitchFamily="18" charset="0"/>
          </a:endParaRPr>
        </a:p>
      </dgm:t>
    </dgm:pt>
    <dgm:pt modelId="{5AA5B097-618D-4316-9429-68B012F655DA}" type="sibTrans" cxnId="{07B35755-2FC0-42FA-917E-CA30615593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54F6A3B-5A19-4375-83FE-1F524C24FF31}" type="parTrans" cxnId="{07B35755-2FC0-42FA-917E-CA30615593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D7AB637-DB05-44CD-8123-E70903CDAB0A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ГУАП</a:t>
          </a:r>
          <a:endParaRPr lang="ru-RU" sz="1100" dirty="0">
            <a:latin typeface="Book Antiqua" pitchFamily="18" charset="0"/>
          </a:endParaRPr>
        </a:p>
      </dgm:t>
    </dgm:pt>
    <dgm:pt modelId="{0E4BF55E-A357-403D-90CB-C2FB4FFAC34E}" type="sibTrans" cxnId="{0EF8D106-8435-4045-BFB8-B1A4B0E322A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2A78C393-E4FC-4065-BAEC-D722EAB971BD}" type="parTrans" cxnId="{0EF8D106-8435-4045-BFB8-B1A4B0E322A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DD7911BA-B2E3-49B1-AB82-B32B9F011832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ЮФУ</a:t>
          </a:r>
          <a:endParaRPr lang="ru-RU" sz="1100" dirty="0">
            <a:latin typeface="Book Antiqua" pitchFamily="18" charset="0"/>
          </a:endParaRPr>
        </a:p>
      </dgm:t>
    </dgm:pt>
    <dgm:pt modelId="{89C8A2DB-BE9F-4C5A-894F-1E4162B76AF7}" type="sibTrans" cxnId="{C0F5B28A-E434-4D13-8BAC-2B491884067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B26FD3D1-A07D-4420-9493-FAB01FFD1459}" type="parTrans" cxnId="{C0F5B28A-E434-4D13-8BAC-2B491884067A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30DC6B1-7232-44E5-96F5-54A6221E6F1C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НИУ МИЭТ</a:t>
          </a:r>
          <a:endParaRPr lang="ru-RU" sz="1100" dirty="0">
            <a:latin typeface="Book Antiqua" pitchFamily="18" charset="0"/>
          </a:endParaRPr>
        </a:p>
      </dgm:t>
    </dgm:pt>
    <dgm:pt modelId="{5826245A-4669-44BE-B2AA-34A2BB98C4FD}" type="sibTrans" cxnId="{F67694CF-A89D-4782-A939-BBD75B0E384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AF61801-CB7F-4B89-A81C-AECF7E9D4782}" type="parTrans" cxnId="{F67694CF-A89D-4782-A939-BBD75B0E3845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5D8CBA6-EFD0-4021-9FC3-708AC420B39F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РНЦ </a:t>
          </a:r>
        </a:p>
        <a:p>
          <a:pPr rtl="0"/>
          <a:r>
            <a:rPr lang="ru-RU" sz="1100" dirty="0" smtClean="0">
              <a:latin typeface="Book Antiqua" pitchFamily="18" charset="0"/>
            </a:rPr>
            <a:t>Прикладная химия</a:t>
          </a:r>
          <a:endParaRPr lang="ru-RU" sz="1100" dirty="0">
            <a:latin typeface="Book Antiqua" pitchFamily="18" charset="0"/>
          </a:endParaRPr>
        </a:p>
      </dgm:t>
    </dgm:pt>
    <dgm:pt modelId="{73828C99-6581-4EC3-94E7-5B901A07255B}" type="sibTrans" cxnId="{E9B24C85-C1C4-40F4-B75B-47ECE0819A4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024A1E23-B98A-45CF-A7C9-A254F7D9EC88}" type="parTrans" cxnId="{E9B24C85-C1C4-40F4-B75B-47ECE0819A4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C8CEB20B-7C72-450C-832D-D8027AAE393A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</a:t>
          </a:r>
          <a:r>
            <a:rPr lang="ru-RU" sz="1100" dirty="0" err="1" smtClean="0">
              <a:latin typeface="Book Antiqua" pitchFamily="18" charset="0"/>
            </a:rPr>
            <a:t>УлГУ</a:t>
          </a:r>
          <a:endParaRPr lang="ru-RU" sz="1100" dirty="0">
            <a:latin typeface="Book Antiqua" pitchFamily="18" charset="0"/>
          </a:endParaRPr>
        </a:p>
      </dgm:t>
    </dgm:pt>
    <dgm:pt modelId="{D4E3E568-8918-45AF-9E2A-C85699D20B80}" type="sibTrans" cxnId="{BD39AE36-1163-4FF0-8AFB-C36A9537F55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C6CB58BA-1E03-419E-80D6-C52156C23411}" type="parTrans" cxnId="{BD39AE36-1163-4FF0-8AFB-C36A9537F55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1927FD1-8FA5-452F-BC14-D7EBAD4D2652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ГНЦ </a:t>
          </a:r>
        </a:p>
        <a:p>
          <a:pPr rtl="0"/>
          <a:r>
            <a:rPr lang="ru-RU" sz="1100" dirty="0" smtClean="0">
              <a:latin typeface="Book Antiqua" pitchFamily="18" charset="0"/>
            </a:rPr>
            <a:t>ЦНИИ РТК</a:t>
          </a:r>
          <a:endParaRPr lang="ru-RU" sz="1100" dirty="0">
            <a:latin typeface="Book Antiqua" pitchFamily="18" charset="0"/>
          </a:endParaRPr>
        </a:p>
      </dgm:t>
    </dgm:pt>
    <dgm:pt modelId="{C25FFDB7-DDAD-4324-B59E-86451C04FB70}" type="sibTrans" cxnId="{AA6FBF68-4117-4DD0-B2BF-E651A00A822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8F82333-F4BD-41FE-B2A6-A3875729D95D}" type="parTrans" cxnId="{AA6FBF68-4117-4DD0-B2BF-E651A00A822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7A31A9C-1A9D-487A-8687-0C817813172A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ИРЭ РАН</a:t>
          </a:r>
          <a:endParaRPr lang="ru-RU" sz="1100" dirty="0">
            <a:latin typeface="Book Antiqua" pitchFamily="18" charset="0"/>
          </a:endParaRPr>
        </a:p>
      </dgm:t>
    </dgm:pt>
    <dgm:pt modelId="{E148170D-4C98-4A74-8A01-C6BC4AF40AA1}" type="sibTrans" cxnId="{E75AD9FF-8C2D-4A84-B4D7-9FA13CCA35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40D13983-4E99-4B39-B6DE-A69357096130}" type="parTrans" cxnId="{E75AD9FF-8C2D-4A84-B4D7-9FA13CCA35C0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D29BD75-3D99-46FF-8FC1-D71414AD449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ИПКОН РАН</a:t>
          </a:r>
          <a:endParaRPr lang="ru-RU" sz="1100" dirty="0">
            <a:latin typeface="Book Antiqua" pitchFamily="18" charset="0"/>
          </a:endParaRPr>
        </a:p>
      </dgm:t>
    </dgm:pt>
    <dgm:pt modelId="{6852C665-8F41-4052-B9D7-1BCF7F728CF1}" type="sibTrans" cxnId="{A8994183-1CC1-4E09-A61D-3157B7CDE9F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7D53262B-5725-4852-8FC4-C22C6EA80686}" type="parTrans" cxnId="{A8994183-1CC1-4E09-A61D-3157B7CDE9F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227F7027-57B0-4F4C-9A24-DFD64C290885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МИТХТ </a:t>
          </a:r>
          <a:endParaRPr lang="ru-RU" sz="1100" dirty="0">
            <a:latin typeface="Book Antiqua" pitchFamily="18" charset="0"/>
          </a:endParaRPr>
        </a:p>
      </dgm:t>
    </dgm:pt>
    <dgm:pt modelId="{D2573E98-23A0-4639-A24A-45A5D0002FAF}" type="sibTrans" cxnId="{08A7F82B-551C-4D3E-AF6C-497902B84D6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5DEC814B-56B9-4FDF-8C08-1124BA86EC7D}" type="parTrans" cxnId="{08A7F82B-551C-4D3E-AF6C-497902B84D68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A7E0BA99-E936-4FBC-9946-6AF823902616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ФТИ </a:t>
          </a:r>
        </a:p>
        <a:p>
          <a:pPr rtl="0"/>
          <a:r>
            <a:rPr lang="ru-RU" sz="1100" dirty="0" smtClean="0">
              <a:latin typeface="Book Antiqua" pitchFamily="18" charset="0"/>
            </a:rPr>
            <a:t>имени А.Ф.Иоффе РАН</a:t>
          </a:r>
          <a:endParaRPr lang="ru-RU" sz="1100" dirty="0">
            <a:latin typeface="Book Antiqua" pitchFamily="18" charset="0"/>
          </a:endParaRPr>
        </a:p>
      </dgm:t>
    </dgm:pt>
    <dgm:pt modelId="{170902D2-EB6C-45EA-977C-A84E70F1F255}" type="sibTrans" cxnId="{5519DD07-FB67-495E-9A7A-CC92047DCE5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C3B8EF9E-B837-4EC9-BCC6-17FBBC819072}" type="parTrans" cxnId="{5519DD07-FB67-495E-9A7A-CC92047DCE53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B350A353-94E8-4B99-A164-2FD93C3D6D7E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ИФПМ СО РАН</a:t>
          </a:r>
          <a:endParaRPr lang="ru-RU" sz="1100" dirty="0">
            <a:latin typeface="Book Antiqua" pitchFamily="18" charset="0"/>
          </a:endParaRPr>
        </a:p>
      </dgm:t>
    </dgm:pt>
    <dgm:pt modelId="{E75003DD-BC35-4A3B-ACBE-6113B3DF9CB2}" type="sibTrans" cxnId="{1F8C2140-5FEE-42DE-B044-1D2452B35DDB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56E71B3-69A6-44DD-B70D-130D56D2004C}" type="parTrans" cxnId="{1F8C2140-5FEE-42DE-B044-1D2452B35DDB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E84F0677-0EE3-406F-BF5B-F317FB5B4DE6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НИУ </a:t>
          </a:r>
          <a:r>
            <a:rPr lang="ru-RU" sz="1100" dirty="0" err="1" smtClean="0">
              <a:latin typeface="Book Antiqua" pitchFamily="18" charset="0"/>
            </a:rPr>
            <a:t>БелГУ</a:t>
          </a:r>
          <a:endParaRPr lang="ru-RU" sz="1100" dirty="0">
            <a:latin typeface="Book Antiqua" pitchFamily="18" charset="0"/>
          </a:endParaRPr>
        </a:p>
      </dgm:t>
    </dgm:pt>
    <dgm:pt modelId="{4E18A168-9F0E-4222-AB94-5E3AFA0331D1}" type="sibTrans" cxnId="{4E2DFFE8-1788-4527-81FD-83BBD786F1E4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B3FAAF3-EA4E-4DCD-A04E-2C16AE233C7A}" type="parTrans" cxnId="{4E2DFFE8-1788-4527-81FD-83BBD786F1E4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671CE447-084C-4AD5-AC04-2656B937373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НИТУ </a:t>
          </a:r>
          <a:r>
            <a:rPr lang="ru-RU" sz="1100" dirty="0" err="1" smtClean="0">
              <a:latin typeface="Book Antiqua" pitchFamily="18" charset="0"/>
            </a:rPr>
            <a:t>МИСиС</a:t>
          </a:r>
          <a:endParaRPr lang="ru-RU" sz="1100" dirty="0">
            <a:latin typeface="Book Antiqua" pitchFamily="18" charset="0"/>
          </a:endParaRPr>
        </a:p>
      </dgm:t>
    </dgm:pt>
    <dgm:pt modelId="{95697678-F3C2-44CD-A769-65278F854657}" type="sibTrans" cxnId="{33EAF1F6-13FF-40D1-AA2B-88D31F9C40A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864CD940-3C04-4702-8806-002FC0AA68EC}" type="parTrans" cxnId="{33EAF1F6-13FF-40D1-AA2B-88D31F9C40A9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1DD3E342-4710-45AC-8077-732105D769B9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  НИЯУ </a:t>
          </a:r>
        </a:p>
        <a:p>
          <a:pPr rtl="0"/>
          <a:r>
            <a:rPr lang="ru-RU" sz="1100" dirty="0" smtClean="0">
              <a:latin typeface="Book Antiqua" pitchFamily="18" charset="0"/>
            </a:rPr>
            <a:t>МИФИ</a:t>
          </a:r>
          <a:endParaRPr lang="ru-RU" sz="1100" dirty="0">
            <a:latin typeface="Book Antiqua" pitchFamily="18" charset="0"/>
          </a:endParaRPr>
        </a:p>
      </dgm:t>
    </dgm:pt>
    <dgm:pt modelId="{83896539-F4F6-460F-BBBE-FFDDF9529764}" type="sibTrans" cxnId="{18090851-ECFB-4A40-A07A-C9463F6FEA5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5D6A0B5D-0642-42DE-A974-B0E4517DBBA1}" type="parTrans" cxnId="{18090851-ECFB-4A40-A07A-C9463F6FEA56}">
      <dgm:prSet/>
      <dgm:spPr/>
      <dgm:t>
        <a:bodyPr/>
        <a:lstStyle/>
        <a:p>
          <a:endParaRPr lang="ru-RU" sz="1100">
            <a:latin typeface="Book Antiqua" pitchFamily="18" charset="0"/>
          </a:endParaRPr>
        </a:p>
      </dgm:t>
    </dgm:pt>
    <dgm:pt modelId="{9C35F44F-B9F7-42AE-8A41-508AF44F223D}">
      <dgm:prSet custT="1"/>
      <dgm:spPr/>
      <dgm:t>
        <a:bodyPr/>
        <a:lstStyle/>
        <a:p>
          <a:pPr rtl="0"/>
          <a:r>
            <a:rPr lang="ru-RU" sz="1100" dirty="0" smtClean="0">
              <a:latin typeface="Book Antiqua" pitchFamily="18" charset="0"/>
            </a:rPr>
            <a:t>НИЦ </a:t>
          </a:r>
        </a:p>
        <a:p>
          <a:pPr rtl="0"/>
          <a:r>
            <a:rPr lang="ru-RU" sz="1100" dirty="0" smtClean="0">
              <a:latin typeface="Book Antiqua" pitchFamily="18" charset="0"/>
            </a:rPr>
            <a:t>Курчатовский институт</a:t>
          </a:r>
          <a:endParaRPr lang="ru-RU" sz="1100" dirty="0">
            <a:latin typeface="Book Antiqua" pitchFamily="18" charset="0"/>
          </a:endParaRPr>
        </a:p>
      </dgm:t>
    </dgm:pt>
    <dgm:pt modelId="{686E6858-50FD-4E72-812F-AC3EBA0E1268}" type="parTrans" cxnId="{DA8E9857-D86C-410B-AE99-F8E2DE962293}">
      <dgm:prSet/>
      <dgm:spPr/>
      <dgm:t>
        <a:bodyPr/>
        <a:lstStyle/>
        <a:p>
          <a:endParaRPr lang="ru-RU"/>
        </a:p>
      </dgm:t>
    </dgm:pt>
    <dgm:pt modelId="{F3E18217-1D1C-44F8-9ADC-8008DE241D1D}" type="sibTrans" cxnId="{DA8E9857-D86C-410B-AE99-F8E2DE962293}">
      <dgm:prSet/>
      <dgm:spPr/>
      <dgm:t>
        <a:bodyPr/>
        <a:lstStyle/>
        <a:p>
          <a:endParaRPr lang="ru-RU"/>
        </a:p>
      </dgm:t>
    </dgm:pt>
    <dgm:pt modelId="{E2A6BFE7-8954-4220-B346-21B89F4BDD6D}" type="pres">
      <dgm:prSet presAssocID="{B1E460EA-8959-4ADE-A962-45BCEB22C4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AC3259-03B1-4BFA-B905-8926FD900B96}" type="pres">
      <dgm:prSet presAssocID="{1DD3E342-4710-45AC-8077-732105D769B9}" presName="node" presStyleLbl="node1" presStyleIdx="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0F4C9-E9F1-4E83-B394-24AA532EC4CE}" type="pres">
      <dgm:prSet presAssocID="{83896539-F4F6-460F-BBBE-FFDDF9529764}" presName="sibTrans" presStyleCnt="0"/>
      <dgm:spPr/>
    </dgm:pt>
    <dgm:pt modelId="{84A0FFA8-D6C0-49B2-9849-2E948CEB11D8}" type="pres">
      <dgm:prSet presAssocID="{671CE447-084C-4AD5-AC04-2656B937373D}" presName="node" presStyleLbl="node1" presStyleIdx="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62444-A344-450B-83B5-3C75218BF4E9}" type="pres">
      <dgm:prSet presAssocID="{95697678-F3C2-44CD-A769-65278F854657}" presName="sibTrans" presStyleCnt="0"/>
      <dgm:spPr/>
    </dgm:pt>
    <dgm:pt modelId="{1324EDAC-2D88-4992-99D1-F1ACB3D60C7C}" type="pres">
      <dgm:prSet presAssocID="{9C35F44F-B9F7-42AE-8A41-508AF44F223D}" presName="node" presStyleLbl="node1" presStyleIdx="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06F25-5BF1-43DB-B74C-DF27EB436368}" type="pres">
      <dgm:prSet presAssocID="{F3E18217-1D1C-44F8-9ADC-8008DE241D1D}" presName="sibTrans" presStyleCnt="0"/>
      <dgm:spPr/>
    </dgm:pt>
    <dgm:pt modelId="{CD039E68-3188-4F13-ADFD-392784178E22}" type="pres">
      <dgm:prSet presAssocID="{E84F0677-0EE3-406F-BF5B-F317FB5B4DE6}" presName="node" presStyleLbl="node1" presStyleIdx="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7BE4D-8BEC-4CA5-B427-88BCCF5940EF}" type="pres">
      <dgm:prSet presAssocID="{4E18A168-9F0E-4222-AB94-5E3AFA0331D1}" presName="sibTrans" presStyleCnt="0"/>
      <dgm:spPr/>
    </dgm:pt>
    <dgm:pt modelId="{0213AF79-1815-45BF-9658-C13D7263781C}" type="pres">
      <dgm:prSet presAssocID="{B350A353-94E8-4B99-A164-2FD93C3D6D7E}" presName="node" presStyleLbl="node1" presStyleIdx="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C252-216E-4604-833C-CB0B53109D25}" type="pres">
      <dgm:prSet presAssocID="{E75003DD-BC35-4A3B-ACBE-6113B3DF9CB2}" presName="sibTrans" presStyleCnt="0"/>
      <dgm:spPr/>
    </dgm:pt>
    <dgm:pt modelId="{2F7F5E20-8B30-47AD-9208-90613E213802}" type="pres">
      <dgm:prSet presAssocID="{A7E0BA99-E936-4FBC-9946-6AF823902616}" presName="node" presStyleLbl="node1" presStyleIdx="5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91D29-6420-4624-8FF9-14A7B2C987A3}" type="pres">
      <dgm:prSet presAssocID="{170902D2-EB6C-45EA-977C-A84E70F1F255}" presName="sibTrans" presStyleCnt="0"/>
      <dgm:spPr/>
    </dgm:pt>
    <dgm:pt modelId="{3B3C132B-22FB-42B9-8899-D68A32412B8C}" type="pres">
      <dgm:prSet presAssocID="{227F7027-57B0-4F4C-9A24-DFD64C290885}" presName="node" presStyleLbl="node1" presStyleIdx="6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EDDB8-5C03-48E2-B738-1355FBA2BE4D}" type="pres">
      <dgm:prSet presAssocID="{D2573E98-23A0-4639-A24A-45A5D0002FAF}" presName="sibTrans" presStyleCnt="0"/>
      <dgm:spPr/>
    </dgm:pt>
    <dgm:pt modelId="{4E4C2CCE-15DC-4648-81A3-194A25E05723}" type="pres">
      <dgm:prSet presAssocID="{8D29BD75-3D99-46FF-8FC1-D71414AD449D}" presName="node" presStyleLbl="node1" presStyleIdx="7" presStyleCnt="26" custLinFactNeighborX="-1292" custLinFactNeighborY="2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9B4D5-1852-495A-8B98-3644652D4600}" type="pres">
      <dgm:prSet presAssocID="{6852C665-8F41-4052-B9D7-1BCF7F728CF1}" presName="sibTrans" presStyleCnt="0"/>
      <dgm:spPr/>
    </dgm:pt>
    <dgm:pt modelId="{6118146F-D873-4245-B7AA-E221FB9285F1}" type="pres">
      <dgm:prSet presAssocID="{47A31A9C-1A9D-487A-8687-0C817813172A}" presName="node" presStyleLbl="node1" presStyleIdx="8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E245B-A637-4255-B017-709F44A5FDD8}" type="pres">
      <dgm:prSet presAssocID="{E148170D-4C98-4A74-8A01-C6BC4AF40AA1}" presName="sibTrans" presStyleCnt="0"/>
      <dgm:spPr/>
    </dgm:pt>
    <dgm:pt modelId="{F7B80B85-C586-4493-A07F-ED134F756B15}" type="pres">
      <dgm:prSet presAssocID="{E1927FD1-8FA5-452F-BC14-D7EBAD4D2652}" presName="node" presStyleLbl="node1" presStyleIdx="9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33540-8F07-4EA5-85F8-348953BB1F6C}" type="pres">
      <dgm:prSet presAssocID="{C25FFDB7-DDAD-4324-B59E-86451C04FB70}" presName="sibTrans" presStyleCnt="0"/>
      <dgm:spPr/>
    </dgm:pt>
    <dgm:pt modelId="{F5A41E57-813E-490C-B543-FD8507034EE5}" type="pres">
      <dgm:prSet presAssocID="{C8CEB20B-7C72-450C-832D-D8027AAE393A}" presName="node" presStyleLbl="node1" presStyleIdx="1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A792D-02C9-4458-91C2-89C345C720E3}" type="pres">
      <dgm:prSet presAssocID="{D4E3E568-8918-45AF-9E2A-C85699D20B80}" presName="sibTrans" presStyleCnt="0"/>
      <dgm:spPr/>
    </dgm:pt>
    <dgm:pt modelId="{70C09D88-DFDC-43E7-94BC-54287B98F387}" type="pres">
      <dgm:prSet presAssocID="{E5D8CBA6-EFD0-4021-9FC3-708AC420B39F}" presName="node" presStyleLbl="node1" presStyleIdx="1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0CEBD-33E7-4F3F-8F42-2B5ACD396102}" type="pres">
      <dgm:prSet presAssocID="{73828C99-6581-4EC3-94E7-5B901A07255B}" presName="sibTrans" presStyleCnt="0"/>
      <dgm:spPr/>
    </dgm:pt>
    <dgm:pt modelId="{056A5D21-D92A-4C08-856C-B35B8FF7CAF3}" type="pres">
      <dgm:prSet presAssocID="{130DC6B1-7232-44E5-96F5-54A6221E6F1C}" presName="node" presStyleLbl="node1" presStyleIdx="1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28A2F-A6A3-41F8-BBEF-0ED358ED6A5D}" type="pres">
      <dgm:prSet presAssocID="{5826245A-4669-44BE-B2AA-34A2BB98C4FD}" presName="sibTrans" presStyleCnt="0"/>
      <dgm:spPr/>
    </dgm:pt>
    <dgm:pt modelId="{1A0E856B-EDCE-4BD8-85E7-0DA22CA2F27E}" type="pres">
      <dgm:prSet presAssocID="{DD7911BA-B2E3-49B1-AB82-B32B9F011832}" presName="node" presStyleLbl="node1" presStyleIdx="1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86DCA-36B2-4AD8-802F-58BC8BB9CB2D}" type="pres">
      <dgm:prSet presAssocID="{89C8A2DB-BE9F-4C5A-894F-1E4162B76AF7}" presName="sibTrans" presStyleCnt="0"/>
      <dgm:spPr/>
    </dgm:pt>
    <dgm:pt modelId="{CBF0C914-1AD4-45A3-B7F2-D9157CA0BB43}" type="pres">
      <dgm:prSet presAssocID="{ED7AB637-DB05-44CD-8123-E70903CDAB0A}" presName="node" presStyleLbl="node1" presStyleIdx="1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F20BC-8D67-4A5D-9A48-0BE08E5D1D74}" type="pres">
      <dgm:prSet presAssocID="{0E4BF55E-A357-403D-90CB-C2FB4FFAC34E}" presName="sibTrans" presStyleCnt="0"/>
      <dgm:spPr/>
    </dgm:pt>
    <dgm:pt modelId="{0176AF05-7E3E-4ED2-B8F8-B9D1E844ACE1}" type="pres">
      <dgm:prSet presAssocID="{674B6887-E3F4-4697-830E-8EB590D1C5D9}" presName="node" presStyleLbl="node1" presStyleIdx="15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ED905-75AB-4415-BE98-0EDEA64EF707}" type="pres">
      <dgm:prSet presAssocID="{5AA5B097-618D-4316-9429-68B012F655DA}" presName="sibTrans" presStyleCnt="0"/>
      <dgm:spPr/>
    </dgm:pt>
    <dgm:pt modelId="{4FFB15DA-C4F8-46AE-B5A2-C73D7AF8EB64}" type="pres">
      <dgm:prSet presAssocID="{051D382E-AB88-4F9B-BE82-626DE89C2233}" presName="node" presStyleLbl="node1" presStyleIdx="16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A08CB-6210-4BB2-BE5C-FD7A78D95943}" type="pres">
      <dgm:prSet presAssocID="{A7C318F7-51F1-4228-82A2-0C30241DFF23}" presName="sibTrans" presStyleCnt="0"/>
      <dgm:spPr/>
    </dgm:pt>
    <dgm:pt modelId="{D9D65899-2200-4824-A847-352BF909599F}" type="pres">
      <dgm:prSet presAssocID="{7D107A80-5CF7-4C06-8C27-41EE036EDB9B}" presName="node" presStyleLbl="node1" presStyleIdx="17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20249-DB64-4957-A9D9-28A50E99296D}" type="pres">
      <dgm:prSet presAssocID="{D3B4FC1B-E799-4633-9890-17F4ADCC3C21}" presName="sibTrans" presStyleCnt="0"/>
      <dgm:spPr/>
    </dgm:pt>
    <dgm:pt modelId="{E150781D-17EA-45DC-9C8C-22720F7F7D51}" type="pres">
      <dgm:prSet presAssocID="{AF61D936-DC95-4EF2-B3B1-C1E955CA659D}" presName="node" presStyleLbl="node1" presStyleIdx="18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3E4B5-16EC-4D5E-B0DE-80390E677E13}" type="pres">
      <dgm:prSet presAssocID="{636D4F23-ED6D-428F-9E15-441C7BDEAE9D}" presName="sibTrans" presStyleCnt="0"/>
      <dgm:spPr/>
    </dgm:pt>
    <dgm:pt modelId="{725CF4F8-67F7-422A-8895-671C941B871D}" type="pres">
      <dgm:prSet presAssocID="{1841B296-5076-4F52-9E48-E38793CC09A7}" presName="node" presStyleLbl="node1" presStyleIdx="19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D910A-F474-409F-B7CE-FEFBE5BC2498}" type="pres">
      <dgm:prSet presAssocID="{A48FC1D3-719D-4EA2-B34B-3573451D3311}" presName="sibTrans" presStyleCnt="0"/>
      <dgm:spPr/>
    </dgm:pt>
    <dgm:pt modelId="{468EFF60-E60F-4FE7-9BC8-F8C4F61686BD}" type="pres">
      <dgm:prSet presAssocID="{223011DF-F75B-4275-94EB-8BE66C527BA5}" presName="node" presStyleLbl="node1" presStyleIdx="20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A68B5-16C5-4544-AD68-87EE6C1283CA}" type="pres">
      <dgm:prSet presAssocID="{13C50A2D-6A8F-4E68-A17C-B6A79919BAE2}" presName="sibTrans" presStyleCnt="0"/>
      <dgm:spPr/>
    </dgm:pt>
    <dgm:pt modelId="{F0E805F8-520C-4CE2-81F6-A972B2DEF09B}" type="pres">
      <dgm:prSet presAssocID="{67BC35A1-27D3-4AF9-B29E-52F6FF27D608}" presName="node" presStyleLbl="node1" presStyleIdx="21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178F3-6A7A-45C5-A3F3-7768D19783E6}" type="pres">
      <dgm:prSet presAssocID="{873D3B19-2CED-413D-B657-6A39901F9F73}" presName="sibTrans" presStyleCnt="0"/>
      <dgm:spPr/>
    </dgm:pt>
    <dgm:pt modelId="{28815D2B-FA12-4526-9E71-6F9F3C28BC12}" type="pres">
      <dgm:prSet presAssocID="{8B08C4A2-813C-4E35-9B24-59E5F3C1DC95}" presName="node" presStyleLbl="node1" presStyleIdx="22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B806C-FA26-41FC-B769-B46366C3BBE2}" type="pres">
      <dgm:prSet presAssocID="{63B4848D-1BDA-45DB-BE7D-1CDD53879CEA}" presName="sibTrans" presStyleCnt="0"/>
      <dgm:spPr/>
    </dgm:pt>
    <dgm:pt modelId="{3712F3EB-148E-4AB7-89BC-A583186B730A}" type="pres">
      <dgm:prSet presAssocID="{9ED61082-F368-4B66-AEBB-374954CAFAED}" presName="node" presStyleLbl="node1" presStyleIdx="23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D977A-43DE-4057-BEAC-F6258C0B7F29}" type="pres">
      <dgm:prSet presAssocID="{0FE8E88F-32F7-4735-84CC-15CBE87096ED}" presName="sibTrans" presStyleCnt="0"/>
      <dgm:spPr/>
    </dgm:pt>
    <dgm:pt modelId="{3AF707A4-95B9-475F-92CD-E26F52008388}" type="pres">
      <dgm:prSet presAssocID="{A41C24A1-5A3A-48A4-B1DD-C205BF0E9C52}" presName="node" presStyleLbl="node1" presStyleIdx="24" presStyleCnt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C33F0-AEBB-4B0C-B3F7-D17C2F50B677}" type="pres">
      <dgm:prSet presAssocID="{8B72F8AF-6B33-409B-928D-A9408EEFBA0D}" presName="sibTrans" presStyleCnt="0"/>
      <dgm:spPr/>
    </dgm:pt>
    <dgm:pt modelId="{46193F93-7A03-48D1-8CE8-D5F355D1AEA8}" type="pres">
      <dgm:prSet presAssocID="{FF58AB7E-53BF-40DD-AD88-772B37423CFD}" presName="node" presStyleLbl="node1" presStyleIdx="25" presStyleCnt="26" custScaleX="369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85F9D8-70CD-4AE0-A690-42417E5E6596}" srcId="{B1E460EA-8959-4ADE-A962-45BCEB22C49D}" destId="{AF61D936-DC95-4EF2-B3B1-C1E955CA659D}" srcOrd="18" destOrd="0" parTransId="{9A181966-84EB-45D2-AC5F-A58F24842A99}" sibTransId="{636D4F23-ED6D-428F-9E15-441C7BDEAE9D}"/>
    <dgm:cxn modelId="{8DC2386F-70EE-4A03-9B58-E46843E29DDC}" type="presOf" srcId="{8D29BD75-3D99-46FF-8FC1-D71414AD449D}" destId="{4E4C2CCE-15DC-4648-81A3-194A25E05723}" srcOrd="0" destOrd="0" presId="urn:microsoft.com/office/officeart/2005/8/layout/default"/>
    <dgm:cxn modelId="{6C57E72C-5AE5-44C6-81C4-E32A22623CBD}" srcId="{B1E460EA-8959-4ADE-A962-45BCEB22C49D}" destId="{7D107A80-5CF7-4C06-8C27-41EE036EDB9B}" srcOrd="17" destOrd="0" parTransId="{D952AF63-C343-4677-B509-FCB7C41295A6}" sibTransId="{D3B4FC1B-E799-4633-9890-17F4ADCC3C21}"/>
    <dgm:cxn modelId="{18090851-ECFB-4A40-A07A-C9463F6FEA56}" srcId="{B1E460EA-8959-4ADE-A962-45BCEB22C49D}" destId="{1DD3E342-4710-45AC-8077-732105D769B9}" srcOrd="0" destOrd="0" parTransId="{5D6A0B5D-0642-42DE-A974-B0E4517DBBA1}" sibTransId="{83896539-F4F6-460F-BBBE-FFDDF9529764}"/>
    <dgm:cxn modelId="{ABCDABA3-60EF-4672-B390-AE1AC018EFB2}" type="presOf" srcId="{47A31A9C-1A9D-487A-8687-0C817813172A}" destId="{6118146F-D873-4245-B7AA-E221FB9285F1}" srcOrd="0" destOrd="0" presId="urn:microsoft.com/office/officeart/2005/8/layout/default"/>
    <dgm:cxn modelId="{F3092DE0-5400-4EF1-BA50-80C414E38A1C}" type="presOf" srcId="{E5D8CBA6-EFD0-4021-9FC3-708AC420B39F}" destId="{70C09D88-DFDC-43E7-94BC-54287B98F387}" srcOrd="0" destOrd="0" presId="urn:microsoft.com/office/officeart/2005/8/layout/default"/>
    <dgm:cxn modelId="{F67694CF-A89D-4782-A939-BBD75B0E3845}" srcId="{B1E460EA-8959-4ADE-A962-45BCEB22C49D}" destId="{130DC6B1-7232-44E5-96F5-54A6221E6F1C}" srcOrd="12" destOrd="0" parTransId="{0AF61801-CB7F-4B89-A81C-AECF7E9D4782}" sibTransId="{5826245A-4669-44BE-B2AA-34A2BB98C4FD}"/>
    <dgm:cxn modelId="{D3994730-BFE7-4C72-BD39-16C8E4622ABC}" srcId="{B1E460EA-8959-4ADE-A962-45BCEB22C49D}" destId="{8B08C4A2-813C-4E35-9B24-59E5F3C1DC95}" srcOrd="22" destOrd="0" parTransId="{1FB8C8F4-9082-424C-BC4F-BFC8FBF4BB72}" sibTransId="{63B4848D-1BDA-45DB-BE7D-1CDD53879CEA}"/>
    <dgm:cxn modelId="{5519DD07-FB67-495E-9A7A-CC92047DCE53}" srcId="{B1E460EA-8959-4ADE-A962-45BCEB22C49D}" destId="{A7E0BA99-E936-4FBC-9946-6AF823902616}" srcOrd="5" destOrd="0" parTransId="{C3B8EF9E-B837-4EC9-BCC6-17FBBC819072}" sibTransId="{170902D2-EB6C-45EA-977C-A84E70F1F255}"/>
    <dgm:cxn modelId="{ECC2A848-C260-461B-BC59-AF024BC95A47}" type="presOf" srcId="{A41C24A1-5A3A-48A4-B1DD-C205BF0E9C52}" destId="{3AF707A4-95B9-475F-92CD-E26F52008388}" srcOrd="0" destOrd="0" presId="urn:microsoft.com/office/officeart/2005/8/layout/default"/>
    <dgm:cxn modelId="{5F520CAA-DE13-4297-B294-7489525604A9}" type="presOf" srcId="{671CE447-084C-4AD5-AC04-2656B937373D}" destId="{84A0FFA8-D6C0-49B2-9849-2E948CEB11D8}" srcOrd="0" destOrd="0" presId="urn:microsoft.com/office/officeart/2005/8/layout/default"/>
    <dgm:cxn modelId="{C25F24A4-34D2-4F71-87EF-CF361151538A}" srcId="{B1E460EA-8959-4ADE-A962-45BCEB22C49D}" destId="{9ED61082-F368-4B66-AEBB-374954CAFAED}" srcOrd="23" destOrd="0" parTransId="{2E035D61-0BA6-49BE-A75D-B0DB8ADF747A}" sibTransId="{0FE8E88F-32F7-4735-84CC-15CBE87096ED}"/>
    <dgm:cxn modelId="{AA6FBF68-4117-4DD0-B2BF-E651A00A8223}" srcId="{B1E460EA-8959-4ADE-A962-45BCEB22C49D}" destId="{E1927FD1-8FA5-452F-BC14-D7EBAD4D2652}" srcOrd="9" destOrd="0" parTransId="{88F82333-F4BD-41FE-B2A6-A3875729D95D}" sibTransId="{C25FFDB7-DDAD-4324-B59E-86451C04FB70}"/>
    <dgm:cxn modelId="{D5EA37F9-B721-4BD5-95A1-2171F3A79FB8}" type="presOf" srcId="{7D107A80-5CF7-4C06-8C27-41EE036EDB9B}" destId="{D9D65899-2200-4824-A847-352BF909599F}" srcOrd="0" destOrd="0" presId="urn:microsoft.com/office/officeart/2005/8/layout/default"/>
    <dgm:cxn modelId="{D9E86465-CB72-4818-BA26-A38DB8DA8477}" type="presOf" srcId="{223011DF-F75B-4275-94EB-8BE66C527BA5}" destId="{468EFF60-E60F-4FE7-9BC8-F8C4F61686BD}" srcOrd="0" destOrd="0" presId="urn:microsoft.com/office/officeart/2005/8/layout/default"/>
    <dgm:cxn modelId="{910E8557-09EE-4E66-A97C-5F4311B1EFED}" type="presOf" srcId="{130DC6B1-7232-44E5-96F5-54A6221E6F1C}" destId="{056A5D21-D92A-4C08-856C-B35B8FF7CAF3}" srcOrd="0" destOrd="0" presId="urn:microsoft.com/office/officeart/2005/8/layout/default"/>
    <dgm:cxn modelId="{A22CCFEB-9F0F-4CD1-98C0-BDE8500425EB}" type="presOf" srcId="{E1927FD1-8FA5-452F-BC14-D7EBAD4D2652}" destId="{F7B80B85-C586-4493-A07F-ED134F756B15}" srcOrd="0" destOrd="0" presId="urn:microsoft.com/office/officeart/2005/8/layout/default"/>
    <dgm:cxn modelId="{53E477C7-CA91-4DD8-BB3B-F27492742FFF}" srcId="{B1E460EA-8959-4ADE-A962-45BCEB22C49D}" destId="{FF58AB7E-53BF-40DD-AD88-772B37423CFD}" srcOrd="25" destOrd="0" parTransId="{3EDE4280-F470-4647-83F1-E91FE25B27F9}" sibTransId="{61EAE526-84C2-4738-B587-2D8092BEC0AB}"/>
    <dgm:cxn modelId="{C444AA9B-61E5-4CE4-9CF2-5CE260644650}" type="presOf" srcId="{DD7911BA-B2E3-49B1-AB82-B32B9F011832}" destId="{1A0E856B-EDCE-4BD8-85E7-0DA22CA2F27E}" srcOrd="0" destOrd="0" presId="urn:microsoft.com/office/officeart/2005/8/layout/default"/>
    <dgm:cxn modelId="{69D897E4-0693-441E-8274-EC177483A08A}" type="presOf" srcId="{AF61D936-DC95-4EF2-B3B1-C1E955CA659D}" destId="{E150781D-17EA-45DC-9C8C-22720F7F7D51}" srcOrd="0" destOrd="0" presId="urn:microsoft.com/office/officeart/2005/8/layout/default"/>
    <dgm:cxn modelId="{E75AD9FF-8C2D-4A84-B4D7-9FA13CCA35C0}" srcId="{B1E460EA-8959-4ADE-A962-45BCEB22C49D}" destId="{47A31A9C-1A9D-487A-8687-0C817813172A}" srcOrd="8" destOrd="0" parTransId="{40D13983-4E99-4B39-B6DE-A69357096130}" sibTransId="{E148170D-4C98-4A74-8A01-C6BC4AF40AA1}"/>
    <dgm:cxn modelId="{6617ABBF-5069-439E-8482-227C7FC6ABA0}" type="presOf" srcId="{A7E0BA99-E936-4FBC-9946-6AF823902616}" destId="{2F7F5E20-8B30-47AD-9208-90613E213802}" srcOrd="0" destOrd="0" presId="urn:microsoft.com/office/officeart/2005/8/layout/default"/>
    <dgm:cxn modelId="{40B7DBAD-1029-4313-BFF4-6EE8DA83B4C4}" srcId="{B1E460EA-8959-4ADE-A962-45BCEB22C49D}" destId="{051D382E-AB88-4F9B-BE82-626DE89C2233}" srcOrd="16" destOrd="0" parTransId="{A504AFC2-6941-4A81-921A-6F4225023920}" sibTransId="{A7C318F7-51F1-4228-82A2-0C30241DFF23}"/>
    <dgm:cxn modelId="{C0F5B28A-E434-4D13-8BAC-2B491884067A}" srcId="{B1E460EA-8959-4ADE-A962-45BCEB22C49D}" destId="{DD7911BA-B2E3-49B1-AB82-B32B9F011832}" srcOrd="13" destOrd="0" parTransId="{B26FD3D1-A07D-4420-9493-FAB01FFD1459}" sibTransId="{89C8A2DB-BE9F-4C5A-894F-1E4162B76AF7}"/>
    <dgm:cxn modelId="{F6AA1E11-2D40-48E5-A92F-012BD9891742}" type="presOf" srcId="{1841B296-5076-4F52-9E48-E38793CC09A7}" destId="{725CF4F8-67F7-422A-8895-671C941B871D}" srcOrd="0" destOrd="0" presId="urn:microsoft.com/office/officeart/2005/8/layout/default"/>
    <dgm:cxn modelId="{11B2486E-6680-4041-8921-DBF66EEFAB59}" type="presOf" srcId="{674B6887-E3F4-4697-830E-8EB590D1C5D9}" destId="{0176AF05-7E3E-4ED2-B8F8-B9D1E844ACE1}" srcOrd="0" destOrd="0" presId="urn:microsoft.com/office/officeart/2005/8/layout/default"/>
    <dgm:cxn modelId="{E9B24C85-C1C4-40F4-B75B-47ECE0819A49}" srcId="{B1E460EA-8959-4ADE-A962-45BCEB22C49D}" destId="{E5D8CBA6-EFD0-4021-9FC3-708AC420B39F}" srcOrd="11" destOrd="0" parTransId="{024A1E23-B98A-45CF-A7C9-A254F7D9EC88}" sibTransId="{73828C99-6581-4EC3-94E7-5B901A07255B}"/>
    <dgm:cxn modelId="{0EF8D106-8435-4045-BFB8-B1A4B0E322AA}" srcId="{B1E460EA-8959-4ADE-A962-45BCEB22C49D}" destId="{ED7AB637-DB05-44CD-8123-E70903CDAB0A}" srcOrd="14" destOrd="0" parTransId="{2A78C393-E4FC-4065-BAEC-D722EAB971BD}" sibTransId="{0E4BF55E-A357-403D-90CB-C2FB4FFAC34E}"/>
    <dgm:cxn modelId="{24DA49B9-B7F1-4130-A0B0-3437D8BF9816}" type="presOf" srcId="{9C35F44F-B9F7-42AE-8A41-508AF44F223D}" destId="{1324EDAC-2D88-4992-99D1-F1ACB3D60C7C}" srcOrd="0" destOrd="0" presId="urn:microsoft.com/office/officeart/2005/8/layout/default"/>
    <dgm:cxn modelId="{BD39AE36-1163-4FF0-8AFB-C36A9537F559}" srcId="{B1E460EA-8959-4ADE-A962-45BCEB22C49D}" destId="{C8CEB20B-7C72-450C-832D-D8027AAE393A}" srcOrd="10" destOrd="0" parTransId="{C6CB58BA-1E03-419E-80D6-C52156C23411}" sibTransId="{D4E3E568-8918-45AF-9E2A-C85699D20B80}"/>
    <dgm:cxn modelId="{C1676F60-F5D2-46F3-B143-8268A19D64D4}" type="presOf" srcId="{ED7AB637-DB05-44CD-8123-E70903CDAB0A}" destId="{CBF0C914-1AD4-45A3-B7F2-D9157CA0BB43}" srcOrd="0" destOrd="0" presId="urn:microsoft.com/office/officeart/2005/8/layout/default"/>
    <dgm:cxn modelId="{DA8E9857-D86C-410B-AE99-F8E2DE962293}" srcId="{B1E460EA-8959-4ADE-A962-45BCEB22C49D}" destId="{9C35F44F-B9F7-42AE-8A41-508AF44F223D}" srcOrd="2" destOrd="0" parTransId="{686E6858-50FD-4E72-812F-AC3EBA0E1268}" sibTransId="{F3E18217-1D1C-44F8-9ADC-8008DE241D1D}"/>
    <dgm:cxn modelId="{5DD27078-DF39-4208-8DC6-3D6EB7D674DE}" type="presOf" srcId="{67BC35A1-27D3-4AF9-B29E-52F6FF27D608}" destId="{F0E805F8-520C-4CE2-81F6-A972B2DEF09B}" srcOrd="0" destOrd="0" presId="urn:microsoft.com/office/officeart/2005/8/layout/default"/>
    <dgm:cxn modelId="{7CA66E6C-47E8-4459-83E4-3603243278D5}" srcId="{B1E460EA-8959-4ADE-A962-45BCEB22C49D}" destId="{67BC35A1-27D3-4AF9-B29E-52F6FF27D608}" srcOrd="21" destOrd="0" parTransId="{F93121ED-82A0-4314-AF7A-0BFE6BC710C7}" sibTransId="{873D3B19-2CED-413D-B657-6A39901F9F73}"/>
    <dgm:cxn modelId="{07B35755-2FC0-42FA-917E-CA30615593C0}" srcId="{B1E460EA-8959-4ADE-A962-45BCEB22C49D}" destId="{674B6887-E3F4-4697-830E-8EB590D1C5D9}" srcOrd="15" destOrd="0" parTransId="{054F6A3B-5A19-4375-83FE-1F524C24FF31}" sibTransId="{5AA5B097-618D-4316-9429-68B012F655DA}"/>
    <dgm:cxn modelId="{A8994183-1CC1-4E09-A61D-3157B7CDE9F8}" srcId="{B1E460EA-8959-4ADE-A962-45BCEB22C49D}" destId="{8D29BD75-3D99-46FF-8FC1-D71414AD449D}" srcOrd="7" destOrd="0" parTransId="{7D53262B-5725-4852-8FC4-C22C6EA80686}" sibTransId="{6852C665-8F41-4052-B9D7-1BCF7F728CF1}"/>
    <dgm:cxn modelId="{33EAF1F6-13FF-40D1-AA2B-88D31F9C40A9}" srcId="{B1E460EA-8959-4ADE-A962-45BCEB22C49D}" destId="{671CE447-084C-4AD5-AC04-2656B937373D}" srcOrd="1" destOrd="0" parTransId="{864CD940-3C04-4702-8806-002FC0AA68EC}" sibTransId="{95697678-F3C2-44CD-A769-65278F854657}"/>
    <dgm:cxn modelId="{4E2DFFE8-1788-4527-81FD-83BBD786F1E4}" srcId="{B1E460EA-8959-4ADE-A962-45BCEB22C49D}" destId="{E84F0677-0EE3-406F-BF5B-F317FB5B4DE6}" srcOrd="3" destOrd="0" parTransId="{9B3FAAF3-EA4E-4DCD-A04E-2C16AE233C7A}" sibTransId="{4E18A168-9F0E-4222-AB94-5E3AFA0331D1}"/>
    <dgm:cxn modelId="{AAF38466-A5BB-4A58-81DA-21942FB27E0A}" type="presOf" srcId="{B350A353-94E8-4B99-A164-2FD93C3D6D7E}" destId="{0213AF79-1815-45BF-9658-C13D7263781C}" srcOrd="0" destOrd="0" presId="urn:microsoft.com/office/officeart/2005/8/layout/default"/>
    <dgm:cxn modelId="{F1E831FB-779C-4641-98F7-EFAE8C3C0273}" srcId="{B1E460EA-8959-4ADE-A962-45BCEB22C49D}" destId="{A41C24A1-5A3A-48A4-B1DD-C205BF0E9C52}" srcOrd="24" destOrd="0" parTransId="{3292472D-E5F8-4DD7-AE09-282687A1D772}" sibTransId="{8B72F8AF-6B33-409B-928D-A9408EEFBA0D}"/>
    <dgm:cxn modelId="{EE716D80-0805-44D9-87DA-1B468507615C}" type="presOf" srcId="{E84F0677-0EE3-406F-BF5B-F317FB5B4DE6}" destId="{CD039E68-3188-4F13-ADFD-392784178E22}" srcOrd="0" destOrd="0" presId="urn:microsoft.com/office/officeart/2005/8/layout/default"/>
    <dgm:cxn modelId="{21D85925-0549-4B93-BB05-302100ECC431}" type="presOf" srcId="{8B08C4A2-813C-4E35-9B24-59E5F3C1DC95}" destId="{28815D2B-FA12-4526-9E71-6F9F3C28BC12}" srcOrd="0" destOrd="0" presId="urn:microsoft.com/office/officeart/2005/8/layout/default"/>
    <dgm:cxn modelId="{1F8C2140-5FEE-42DE-B044-1D2452B35DDB}" srcId="{B1E460EA-8959-4ADE-A962-45BCEB22C49D}" destId="{B350A353-94E8-4B99-A164-2FD93C3D6D7E}" srcOrd="4" destOrd="0" parTransId="{956E71B3-69A6-44DD-B70D-130D56D2004C}" sibTransId="{E75003DD-BC35-4A3B-ACBE-6113B3DF9CB2}"/>
    <dgm:cxn modelId="{40F74860-93A9-41D4-B3F0-0CAF65644248}" srcId="{B1E460EA-8959-4ADE-A962-45BCEB22C49D}" destId="{1841B296-5076-4F52-9E48-E38793CC09A7}" srcOrd="19" destOrd="0" parTransId="{4FB91BF5-9018-4E4C-98C7-00815885F8CC}" sibTransId="{A48FC1D3-719D-4EA2-B34B-3573451D3311}"/>
    <dgm:cxn modelId="{B05527DF-14B3-4A67-BBCA-005415F08631}" type="presOf" srcId="{B1E460EA-8959-4ADE-A962-45BCEB22C49D}" destId="{E2A6BFE7-8954-4220-B346-21B89F4BDD6D}" srcOrd="0" destOrd="0" presId="urn:microsoft.com/office/officeart/2005/8/layout/default"/>
    <dgm:cxn modelId="{7FAD92B3-C63E-4F40-AC33-DC08533C69CC}" type="presOf" srcId="{051D382E-AB88-4F9B-BE82-626DE89C2233}" destId="{4FFB15DA-C4F8-46AE-B5A2-C73D7AF8EB64}" srcOrd="0" destOrd="0" presId="urn:microsoft.com/office/officeart/2005/8/layout/default"/>
    <dgm:cxn modelId="{CC5B5AF0-48A2-4070-9ADB-4C60E30F723F}" type="presOf" srcId="{9ED61082-F368-4B66-AEBB-374954CAFAED}" destId="{3712F3EB-148E-4AB7-89BC-A583186B730A}" srcOrd="0" destOrd="0" presId="urn:microsoft.com/office/officeart/2005/8/layout/default"/>
    <dgm:cxn modelId="{EA908871-29F5-4CD4-91E4-45540EAD0588}" type="presOf" srcId="{227F7027-57B0-4F4C-9A24-DFD64C290885}" destId="{3B3C132B-22FB-42B9-8899-D68A32412B8C}" srcOrd="0" destOrd="0" presId="urn:microsoft.com/office/officeart/2005/8/layout/default"/>
    <dgm:cxn modelId="{6DC66C7E-EFC0-432A-A851-643C44B4B953}" type="presOf" srcId="{FF58AB7E-53BF-40DD-AD88-772B37423CFD}" destId="{46193F93-7A03-48D1-8CE8-D5F355D1AEA8}" srcOrd="0" destOrd="0" presId="urn:microsoft.com/office/officeart/2005/8/layout/default"/>
    <dgm:cxn modelId="{08A7F82B-551C-4D3E-AF6C-497902B84D68}" srcId="{B1E460EA-8959-4ADE-A962-45BCEB22C49D}" destId="{227F7027-57B0-4F4C-9A24-DFD64C290885}" srcOrd="6" destOrd="0" parTransId="{5DEC814B-56B9-4FDF-8C08-1124BA86EC7D}" sibTransId="{D2573E98-23A0-4639-A24A-45A5D0002FAF}"/>
    <dgm:cxn modelId="{087E52C3-58D2-4F2F-B75B-BEA571289502}" type="presOf" srcId="{1DD3E342-4710-45AC-8077-732105D769B9}" destId="{95AC3259-03B1-4BFA-B905-8926FD900B96}" srcOrd="0" destOrd="0" presId="urn:microsoft.com/office/officeart/2005/8/layout/default"/>
    <dgm:cxn modelId="{5D57B0F9-C0F8-4E41-96BC-C7CE90A2C986}" srcId="{B1E460EA-8959-4ADE-A962-45BCEB22C49D}" destId="{223011DF-F75B-4275-94EB-8BE66C527BA5}" srcOrd="20" destOrd="0" parTransId="{1F358F46-730F-4F42-961F-FCB5D6505189}" sibTransId="{13C50A2D-6A8F-4E68-A17C-B6A79919BAE2}"/>
    <dgm:cxn modelId="{BFC29F32-D04C-40C7-BA2F-4E35E5405036}" type="presOf" srcId="{C8CEB20B-7C72-450C-832D-D8027AAE393A}" destId="{F5A41E57-813E-490C-B543-FD8507034EE5}" srcOrd="0" destOrd="0" presId="urn:microsoft.com/office/officeart/2005/8/layout/default"/>
    <dgm:cxn modelId="{B9F0AEA4-6057-47D7-BBA3-434D676D7B78}" type="presParOf" srcId="{E2A6BFE7-8954-4220-B346-21B89F4BDD6D}" destId="{95AC3259-03B1-4BFA-B905-8926FD900B96}" srcOrd="0" destOrd="0" presId="urn:microsoft.com/office/officeart/2005/8/layout/default"/>
    <dgm:cxn modelId="{34B03A6A-129D-49E4-9B9D-10310F758314}" type="presParOf" srcId="{E2A6BFE7-8954-4220-B346-21B89F4BDD6D}" destId="{2730F4C9-E9F1-4E83-B394-24AA532EC4CE}" srcOrd="1" destOrd="0" presId="urn:microsoft.com/office/officeart/2005/8/layout/default"/>
    <dgm:cxn modelId="{2BAFE72D-2365-4F23-8F03-AF0237C686FE}" type="presParOf" srcId="{E2A6BFE7-8954-4220-B346-21B89F4BDD6D}" destId="{84A0FFA8-D6C0-49B2-9849-2E948CEB11D8}" srcOrd="2" destOrd="0" presId="urn:microsoft.com/office/officeart/2005/8/layout/default"/>
    <dgm:cxn modelId="{54DD970A-F32A-4686-8D45-29775AF15F09}" type="presParOf" srcId="{E2A6BFE7-8954-4220-B346-21B89F4BDD6D}" destId="{37862444-A344-450B-83B5-3C75218BF4E9}" srcOrd="3" destOrd="0" presId="urn:microsoft.com/office/officeart/2005/8/layout/default"/>
    <dgm:cxn modelId="{54637E22-6303-4BA7-9461-8C1172ABA8F7}" type="presParOf" srcId="{E2A6BFE7-8954-4220-B346-21B89F4BDD6D}" destId="{1324EDAC-2D88-4992-99D1-F1ACB3D60C7C}" srcOrd="4" destOrd="0" presId="urn:microsoft.com/office/officeart/2005/8/layout/default"/>
    <dgm:cxn modelId="{D5EB7085-900B-46F8-AFCC-22862D8709B3}" type="presParOf" srcId="{E2A6BFE7-8954-4220-B346-21B89F4BDD6D}" destId="{55706F25-5BF1-43DB-B74C-DF27EB436368}" srcOrd="5" destOrd="0" presId="urn:microsoft.com/office/officeart/2005/8/layout/default"/>
    <dgm:cxn modelId="{EAC9E2EB-4DA4-4B54-A8B0-D81F70E8F17F}" type="presParOf" srcId="{E2A6BFE7-8954-4220-B346-21B89F4BDD6D}" destId="{CD039E68-3188-4F13-ADFD-392784178E22}" srcOrd="6" destOrd="0" presId="urn:microsoft.com/office/officeart/2005/8/layout/default"/>
    <dgm:cxn modelId="{F0DF889A-5831-46B5-B296-1D188AE50FA0}" type="presParOf" srcId="{E2A6BFE7-8954-4220-B346-21B89F4BDD6D}" destId="{1BB7BE4D-8BEC-4CA5-B427-88BCCF5940EF}" srcOrd="7" destOrd="0" presId="urn:microsoft.com/office/officeart/2005/8/layout/default"/>
    <dgm:cxn modelId="{2B7ACAFE-C25A-4EA0-9C93-64061AF0C977}" type="presParOf" srcId="{E2A6BFE7-8954-4220-B346-21B89F4BDD6D}" destId="{0213AF79-1815-45BF-9658-C13D7263781C}" srcOrd="8" destOrd="0" presId="urn:microsoft.com/office/officeart/2005/8/layout/default"/>
    <dgm:cxn modelId="{CC29415D-5793-4887-81E5-DE9937673F9E}" type="presParOf" srcId="{E2A6BFE7-8954-4220-B346-21B89F4BDD6D}" destId="{16DCC252-216E-4604-833C-CB0B53109D25}" srcOrd="9" destOrd="0" presId="urn:microsoft.com/office/officeart/2005/8/layout/default"/>
    <dgm:cxn modelId="{4D69B912-ED12-4AF0-BFEB-2F9662E2F8CE}" type="presParOf" srcId="{E2A6BFE7-8954-4220-B346-21B89F4BDD6D}" destId="{2F7F5E20-8B30-47AD-9208-90613E213802}" srcOrd="10" destOrd="0" presId="urn:microsoft.com/office/officeart/2005/8/layout/default"/>
    <dgm:cxn modelId="{62AA0118-281B-44A2-B267-CFF3E3C4E169}" type="presParOf" srcId="{E2A6BFE7-8954-4220-B346-21B89F4BDD6D}" destId="{77B91D29-6420-4624-8FF9-14A7B2C987A3}" srcOrd="11" destOrd="0" presId="urn:microsoft.com/office/officeart/2005/8/layout/default"/>
    <dgm:cxn modelId="{5FF19D16-A1FE-468D-87A4-F1DF342A7A99}" type="presParOf" srcId="{E2A6BFE7-8954-4220-B346-21B89F4BDD6D}" destId="{3B3C132B-22FB-42B9-8899-D68A32412B8C}" srcOrd="12" destOrd="0" presId="urn:microsoft.com/office/officeart/2005/8/layout/default"/>
    <dgm:cxn modelId="{E3A79569-9F0A-468D-AAD5-62A3D08DE65C}" type="presParOf" srcId="{E2A6BFE7-8954-4220-B346-21B89F4BDD6D}" destId="{588EDDB8-5C03-48E2-B738-1355FBA2BE4D}" srcOrd="13" destOrd="0" presId="urn:microsoft.com/office/officeart/2005/8/layout/default"/>
    <dgm:cxn modelId="{A3D627E5-30EE-4AB8-AAC5-D545E2C0491A}" type="presParOf" srcId="{E2A6BFE7-8954-4220-B346-21B89F4BDD6D}" destId="{4E4C2CCE-15DC-4648-81A3-194A25E05723}" srcOrd="14" destOrd="0" presId="urn:microsoft.com/office/officeart/2005/8/layout/default"/>
    <dgm:cxn modelId="{2F415154-37C1-412A-83E1-FE26D60EBAFC}" type="presParOf" srcId="{E2A6BFE7-8954-4220-B346-21B89F4BDD6D}" destId="{7269B4D5-1852-495A-8B98-3644652D4600}" srcOrd="15" destOrd="0" presId="urn:microsoft.com/office/officeart/2005/8/layout/default"/>
    <dgm:cxn modelId="{6BCDCB74-EDEA-45E5-B280-351C34CBF950}" type="presParOf" srcId="{E2A6BFE7-8954-4220-B346-21B89F4BDD6D}" destId="{6118146F-D873-4245-B7AA-E221FB9285F1}" srcOrd="16" destOrd="0" presId="urn:microsoft.com/office/officeart/2005/8/layout/default"/>
    <dgm:cxn modelId="{CEAF855A-A2AC-4694-82A9-04A7EF567447}" type="presParOf" srcId="{E2A6BFE7-8954-4220-B346-21B89F4BDD6D}" destId="{778E245B-A637-4255-B017-709F44A5FDD8}" srcOrd="17" destOrd="0" presId="urn:microsoft.com/office/officeart/2005/8/layout/default"/>
    <dgm:cxn modelId="{E599DAAC-CC95-423B-973A-25085D82FB61}" type="presParOf" srcId="{E2A6BFE7-8954-4220-B346-21B89F4BDD6D}" destId="{F7B80B85-C586-4493-A07F-ED134F756B15}" srcOrd="18" destOrd="0" presId="urn:microsoft.com/office/officeart/2005/8/layout/default"/>
    <dgm:cxn modelId="{0B95F324-BFEF-4F92-AE0C-7C6954CF105D}" type="presParOf" srcId="{E2A6BFE7-8954-4220-B346-21B89F4BDD6D}" destId="{50133540-8F07-4EA5-85F8-348953BB1F6C}" srcOrd="19" destOrd="0" presId="urn:microsoft.com/office/officeart/2005/8/layout/default"/>
    <dgm:cxn modelId="{EDF24B9F-9BB7-4C93-BC15-F3B39CBF713B}" type="presParOf" srcId="{E2A6BFE7-8954-4220-B346-21B89F4BDD6D}" destId="{F5A41E57-813E-490C-B543-FD8507034EE5}" srcOrd="20" destOrd="0" presId="urn:microsoft.com/office/officeart/2005/8/layout/default"/>
    <dgm:cxn modelId="{C6635B58-74A3-4F49-ABEF-50F285A4F837}" type="presParOf" srcId="{E2A6BFE7-8954-4220-B346-21B89F4BDD6D}" destId="{582A792D-02C9-4458-91C2-89C345C720E3}" srcOrd="21" destOrd="0" presId="urn:microsoft.com/office/officeart/2005/8/layout/default"/>
    <dgm:cxn modelId="{3F056230-30B0-4690-9233-4DA9260A39C5}" type="presParOf" srcId="{E2A6BFE7-8954-4220-B346-21B89F4BDD6D}" destId="{70C09D88-DFDC-43E7-94BC-54287B98F387}" srcOrd="22" destOrd="0" presId="urn:microsoft.com/office/officeart/2005/8/layout/default"/>
    <dgm:cxn modelId="{1055F99B-531C-4193-AC4F-EBF4E7231C40}" type="presParOf" srcId="{E2A6BFE7-8954-4220-B346-21B89F4BDD6D}" destId="{36E0CEBD-33E7-4F3F-8F42-2B5ACD396102}" srcOrd="23" destOrd="0" presId="urn:microsoft.com/office/officeart/2005/8/layout/default"/>
    <dgm:cxn modelId="{6C5AA39D-78E2-4A6F-88BB-97A05B348F11}" type="presParOf" srcId="{E2A6BFE7-8954-4220-B346-21B89F4BDD6D}" destId="{056A5D21-D92A-4C08-856C-B35B8FF7CAF3}" srcOrd="24" destOrd="0" presId="urn:microsoft.com/office/officeart/2005/8/layout/default"/>
    <dgm:cxn modelId="{BE9E9E0A-A323-4618-8344-8B0D1BAB23C0}" type="presParOf" srcId="{E2A6BFE7-8954-4220-B346-21B89F4BDD6D}" destId="{B4F28A2F-A6A3-41F8-BBEF-0ED358ED6A5D}" srcOrd="25" destOrd="0" presId="urn:microsoft.com/office/officeart/2005/8/layout/default"/>
    <dgm:cxn modelId="{E69DFCB9-1D9A-4EB9-AF75-1EC52F928228}" type="presParOf" srcId="{E2A6BFE7-8954-4220-B346-21B89F4BDD6D}" destId="{1A0E856B-EDCE-4BD8-85E7-0DA22CA2F27E}" srcOrd="26" destOrd="0" presId="urn:microsoft.com/office/officeart/2005/8/layout/default"/>
    <dgm:cxn modelId="{EB866105-5E36-4A81-8661-B67399C3ED98}" type="presParOf" srcId="{E2A6BFE7-8954-4220-B346-21B89F4BDD6D}" destId="{C2486DCA-36B2-4AD8-802F-58BC8BB9CB2D}" srcOrd="27" destOrd="0" presId="urn:microsoft.com/office/officeart/2005/8/layout/default"/>
    <dgm:cxn modelId="{4C9D1BA6-BC0C-496C-B127-2B54EEAA5428}" type="presParOf" srcId="{E2A6BFE7-8954-4220-B346-21B89F4BDD6D}" destId="{CBF0C914-1AD4-45A3-B7F2-D9157CA0BB43}" srcOrd="28" destOrd="0" presId="urn:microsoft.com/office/officeart/2005/8/layout/default"/>
    <dgm:cxn modelId="{DA5F72F5-CC44-4AED-ABE4-36C65B50B5B5}" type="presParOf" srcId="{E2A6BFE7-8954-4220-B346-21B89F4BDD6D}" destId="{417F20BC-8D67-4A5D-9A48-0BE08E5D1D74}" srcOrd="29" destOrd="0" presId="urn:microsoft.com/office/officeart/2005/8/layout/default"/>
    <dgm:cxn modelId="{8D5B0281-250C-4A52-90A0-EDC9B1E15276}" type="presParOf" srcId="{E2A6BFE7-8954-4220-B346-21B89F4BDD6D}" destId="{0176AF05-7E3E-4ED2-B8F8-B9D1E844ACE1}" srcOrd="30" destOrd="0" presId="urn:microsoft.com/office/officeart/2005/8/layout/default"/>
    <dgm:cxn modelId="{4B2DABB7-EE94-4467-9928-20624027D3C6}" type="presParOf" srcId="{E2A6BFE7-8954-4220-B346-21B89F4BDD6D}" destId="{003ED905-75AB-4415-BE98-0EDEA64EF707}" srcOrd="31" destOrd="0" presId="urn:microsoft.com/office/officeart/2005/8/layout/default"/>
    <dgm:cxn modelId="{CCDF4CEF-7E0F-4A7B-8262-A4A6A1D3509A}" type="presParOf" srcId="{E2A6BFE7-8954-4220-B346-21B89F4BDD6D}" destId="{4FFB15DA-C4F8-46AE-B5A2-C73D7AF8EB64}" srcOrd="32" destOrd="0" presId="urn:microsoft.com/office/officeart/2005/8/layout/default"/>
    <dgm:cxn modelId="{64F4EDF2-9544-463F-807E-C44159A98C08}" type="presParOf" srcId="{E2A6BFE7-8954-4220-B346-21B89F4BDD6D}" destId="{C58A08CB-6210-4BB2-BE5C-FD7A78D95943}" srcOrd="33" destOrd="0" presId="urn:microsoft.com/office/officeart/2005/8/layout/default"/>
    <dgm:cxn modelId="{133E9F5F-8656-4969-9C17-DE7DB176D2A0}" type="presParOf" srcId="{E2A6BFE7-8954-4220-B346-21B89F4BDD6D}" destId="{D9D65899-2200-4824-A847-352BF909599F}" srcOrd="34" destOrd="0" presId="urn:microsoft.com/office/officeart/2005/8/layout/default"/>
    <dgm:cxn modelId="{76EBA32E-3F31-4C0B-8C62-4D1566D6EF0D}" type="presParOf" srcId="{E2A6BFE7-8954-4220-B346-21B89F4BDD6D}" destId="{30920249-DB64-4957-A9D9-28A50E99296D}" srcOrd="35" destOrd="0" presId="urn:microsoft.com/office/officeart/2005/8/layout/default"/>
    <dgm:cxn modelId="{16523A13-4DE2-4745-ABE9-79AFDCC915BD}" type="presParOf" srcId="{E2A6BFE7-8954-4220-B346-21B89F4BDD6D}" destId="{E150781D-17EA-45DC-9C8C-22720F7F7D51}" srcOrd="36" destOrd="0" presId="urn:microsoft.com/office/officeart/2005/8/layout/default"/>
    <dgm:cxn modelId="{69D4E4A7-E15B-422B-BC60-FC90885722A5}" type="presParOf" srcId="{E2A6BFE7-8954-4220-B346-21B89F4BDD6D}" destId="{1043E4B5-16EC-4D5E-B0DE-80390E677E13}" srcOrd="37" destOrd="0" presId="urn:microsoft.com/office/officeart/2005/8/layout/default"/>
    <dgm:cxn modelId="{0D614E02-64C4-4363-974A-98398F85FF3E}" type="presParOf" srcId="{E2A6BFE7-8954-4220-B346-21B89F4BDD6D}" destId="{725CF4F8-67F7-422A-8895-671C941B871D}" srcOrd="38" destOrd="0" presId="urn:microsoft.com/office/officeart/2005/8/layout/default"/>
    <dgm:cxn modelId="{185D8A97-CA60-4DFD-8C3B-8FC8594D9244}" type="presParOf" srcId="{E2A6BFE7-8954-4220-B346-21B89F4BDD6D}" destId="{6C8D910A-F474-409F-B7CE-FEFBE5BC2498}" srcOrd="39" destOrd="0" presId="urn:microsoft.com/office/officeart/2005/8/layout/default"/>
    <dgm:cxn modelId="{9C546E17-97E6-43E1-A578-1351EEB121C9}" type="presParOf" srcId="{E2A6BFE7-8954-4220-B346-21B89F4BDD6D}" destId="{468EFF60-E60F-4FE7-9BC8-F8C4F61686BD}" srcOrd="40" destOrd="0" presId="urn:microsoft.com/office/officeart/2005/8/layout/default"/>
    <dgm:cxn modelId="{6717AE9D-966A-4010-BAE9-604027D4EAC7}" type="presParOf" srcId="{E2A6BFE7-8954-4220-B346-21B89F4BDD6D}" destId="{A8EA68B5-16C5-4544-AD68-87EE6C1283CA}" srcOrd="41" destOrd="0" presId="urn:microsoft.com/office/officeart/2005/8/layout/default"/>
    <dgm:cxn modelId="{7397B7C2-C923-4AAF-B86B-FC074B3364EE}" type="presParOf" srcId="{E2A6BFE7-8954-4220-B346-21B89F4BDD6D}" destId="{F0E805F8-520C-4CE2-81F6-A972B2DEF09B}" srcOrd="42" destOrd="0" presId="urn:microsoft.com/office/officeart/2005/8/layout/default"/>
    <dgm:cxn modelId="{11AD6BBD-9BC6-4D46-9BA2-B484F1DED527}" type="presParOf" srcId="{E2A6BFE7-8954-4220-B346-21B89F4BDD6D}" destId="{48B178F3-6A7A-45C5-A3F3-7768D19783E6}" srcOrd="43" destOrd="0" presId="urn:microsoft.com/office/officeart/2005/8/layout/default"/>
    <dgm:cxn modelId="{D64A9C40-C713-4D27-8FE0-562BABBCF998}" type="presParOf" srcId="{E2A6BFE7-8954-4220-B346-21B89F4BDD6D}" destId="{28815D2B-FA12-4526-9E71-6F9F3C28BC12}" srcOrd="44" destOrd="0" presId="urn:microsoft.com/office/officeart/2005/8/layout/default"/>
    <dgm:cxn modelId="{A712FE4B-02B6-4749-9674-4D49A4BC64DC}" type="presParOf" srcId="{E2A6BFE7-8954-4220-B346-21B89F4BDD6D}" destId="{6FFB806C-FA26-41FC-B769-B46366C3BBE2}" srcOrd="45" destOrd="0" presId="urn:microsoft.com/office/officeart/2005/8/layout/default"/>
    <dgm:cxn modelId="{D5FC826D-FF49-4766-9B1B-C1FEA9F728C6}" type="presParOf" srcId="{E2A6BFE7-8954-4220-B346-21B89F4BDD6D}" destId="{3712F3EB-148E-4AB7-89BC-A583186B730A}" srcOrd="46" destOrd="0" presId="urn:microsoft.com/office/officeart/2005/8/layout/default"/>
    <dgm:cxn modelId="{B10B8505-B7FF-4779-9931-7D279D99764F}" type="presParOf" srcId="{E2A6BFE7-8954-4220-B346-21B89F4BDD6D}" destId="{D21D977A-43DE-4057-BEAC-F6258C0B7F29}" srcOrd="47" destOrd="0" presId="urn:microsoft.com/office/officeart/2005/8/layout/default"/>
    <dgm:cxn modelId="{E315176B-B26E-4458-8A62-A1CE1D937EC9}" type="presParOf" srcId="{E2A6BFE7-8954-4220-B346-21B89F4BDD6D}" destId="{3AF707A4-95B9-475F-92CD-E26F52008388}" srcOrd="48" destOrd="0" presId="urn:microsoft.com/office/officeart/2005/8/layout/default"/>
    <dgm:cxn modelId="{005FA492-5321-44CE-A646-011B6E3183AF}" type="presParOf" srcId="{E2A6BFE7-8954-4220-B346-21B89F4BDD6D}" destId="{72DC33F0-AEBB-4B0C-B3F7-D17C2F50B677}" srcOrd="49" destOrd="0" presId="urn:microsoft.com/office/officeart/2005/8/layout/default"/>
    <dgm:cxn modelId="{0E1867BB-E4E0-4BF0-93A8-BB387187BFF2}" type="presParOf" srcId="{E2A6BFE7-8954-4220-B346-21B89F4BDD6D}" destId="{46193F93-7A03-48D1-8CE8-D5F355D1AEA8}" srcOrd="5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0.76245</cdr:x>
      <cdr:y>0.05407</cdr:y>
    </cdr:from>
    <cdr:to>
      <cdr:x>0.96179</cdr:x>
      <cdr:y>0.07374</cdr:y>
    </cdr:to>
    <cdr:sp macro="" textlink="">
      <cdr:nvSpPr>
        <cdr:cNvPr id="2" name="Полилиния 1"/>
        <cdr:cNvSpPr/>
      </cdr:nvSpPr>
      <cdr:spPr>
        <a:xfrm xmlns:a="http://schemas.openxmlformats.org/drawingml/2006/main">
          <a:off x="4118217" y="217211"/>
          <a:ext cx="1076703" cy="79017"/>
        </a:xfrm>
        <a:custGeom xmlns:a="http://schemas.openxmlformats.org/drawingml/2006/main">
          <a:avLst/>
          <a:gdLst>
            <a:gd name="connsiteX0" fmla="*/ 43770 w 1076703"/>
            <a:gd name="connsiteY0" fmla="*/ 69518 h 79017"/>
            <a:gd name="connsiteX1" fmla="*/ 145370 w 1076703"/>
            <a:gd name="connsiteY1" fmla="*/ 52585 h 79017"/>
            <a:gd name="connsiteX2" fmla="*/ 170770 w 1076703"/>
            <a:gd name="connsiteY2" fmla="*/ 44118 h 79017"/>
            <a:gd name="connsiteX3" fmla="*/ 263903 w 1076703"/>
            <a:gd name="connsiteY3" fmla="*/ 35652 h 79017"/>
            <a:gd name="connsiteX4" fmla="*/ 314703 w 1076703"/>
            <a:gd name="connsiteY4" fmla="*/ 27185 h 79017"/>
            <a:gd name="connsiteX5" fmla="*/ 814236 w 1076703"/>
            <a:gd name="connsiteY5" fmla="*/ 27185 h 79017"/>
            <a:gd name="connsiteX6" fmla="*/ 1034370 w 1076703"/>
            <a:gd name="connsiteY6" fmla="*/ 10252 h 79017"/>
            <a:gd name="connsiteX7" fmla="*/ 1076703 w 1076703"/>
            <a:gd name="connsiteY7" fmla="*/ 1785 h 79017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</a:cxnLst>
          <a:rect l="l" t="t" r="r" b="b"/>
          <a:pathLst>
            <a:path w="1076703" h="79017">
              <a:moveTo>
                <a:pt x="43770" y="69518"/>
              </a:moveTo>
              <a:cubicBezTo>
                <a:pt x="133508" y="47085"/>
                <a:pt x="0" y="79017"/>
                <a:pt x="145370" y="52585"/>
              </a:cubicBezTo>
              <a:cubicBezTo>
                <a:pt x="154151" y="50988"/>
                <a:pt x="161935" y="45380"/>
                <a:pt x="170770" y="44118"/>
              </a:cubicBezTo>
              <a:cubicBezTo>
                <a:pt x="201629" y="39710"/>
                <a:pt x="232944" y="39294"/>
                <a:pt x="263903" y="35652"/>
              </a:cubicBezTo>
              <a:cubicBezTo>
                <a:pt x="280952" y="33646"/>
                <a:pt x="297770" y="30007"/>
                <a:pt x="314703" y="27185"/>
              </a:cubicBezTo>
              <a:cubicBezTo>
                <a:pt x="587711" y="34986"/>
                <a:pt x="574794" y="41552"/>
                <a:pt x="814236" y="27185"/>
              </a:cubicBezTo>
              <a:cubicBezTo>
                <a:pt x="887699" y="22777"/>
                <a:pt x="1034370" y="10252"/>
                <a:pt x="1034370" y="10252"/>
              </a:cubicBezTo>
              <a:cubicBezTo>
                <a:pt x="1065125" y="0"/>
                <a:pt x="1050845" y="1785"/>
                <a:pt x="1076703" y="1785"/>
              </a:cubicBezTo>
            </a:path>
          </a:pathLst>
        </a:custGeom>
        <a:ln xmlns:a="http://schemas.openxmlformats.org/drawingml/2006/main" w="25400">
          <a:solidFill>
            <a:srgbClr val="CC66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9C74A9-E2BF-48B1-95D9-07AA6A27DC82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E7498A2-6B2B-4FE9-B0CF-4BD1A41B0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F7084F-26B8-435E-9CC6-3465D883F7B4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EC2ECB-D8E7-4669-8AA2-485BA614B2D2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10B90-901E-48A7-9EDF-41CBA2E43360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ED1F9-D942-4620-9BAC-012B75AC7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3EBD0-CCDD-4A42-AABC-B7EBE6B7E10A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E5BFB-B0C0-41F0-AC55-E00F947B9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A919-D665-43E4-A64A-C946E17657C9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0090B-AB8E-4F08-98E7-51121EF24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D603A-3686-452C-B0BE-C772D8020AAB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F34A-0FAE-40D7-80B6-5805B9310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957D-B222-43C5-9FA9-077897E8B6EA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5BCA4-EB68-495E-89B3-E5F6869A1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2F673-CB20-4D40-8D97-0BFC838068DD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9722-C85C-4967-909A-43C9A0E11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19AA-0B38-49A6-84B2-976831432007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6740C-EAC3-4A11-8F23-A4B38211F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3842A-B88A-44DC-A4B9-FC2F87C35023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4E8D1-68F1-4417-886D-E65BEA0A7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8BD28-A9E1-47A2-B02B-520FE45CF719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3566E-D034-40A9-A3AB-AE50D0B06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B053-84C9-4AA9-BDB3-5269183584D7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7FFA6-0E4C-43F3-8EF7-8060F5EB1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11888-815A-4DC5-BFA4-464004532678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1241-7A31-4739-895B-B4EBD9069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DB9AD7-98AC-4A5B-B33D-345704AD709B}" type="datetimeFigureOut">
              <a:rPr lang="ru-RU"/>
              <a:pPr>
                <a:defRPr/>
              </a:pPr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71C201-6738-49A9-83B9-83B1EFC4A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diagramLayout" Target="../diagrams/layout1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diagramData" Target="../diagrams/data1.xm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29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Relationship Id="rId14" Type="http://schemas.openxmlformats.org/officeDocument/2006/relationships/image" Target="../media/image8.jpeg"/><Relationship Id="rId22" Type="http://schemas.openxmlformats.org/officeDocument/2006/relationships/image" Target="../media/image16.jpeg"/><Relationship Id="rId27" Type="http://schemas.openxmlformats.org/officeDocument/2006/relationships/image" Target="../media/image21.png"/><Relationship Id="rId30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ispms.ru/ru/" TargetMode="External"/><Relationship Id="rId18" Type="http://schemas.openxmlformats.org/officeDocument/2006/relationships/hyperlink" Target="http://www.google.ru/url?sa=i&amp;rct=j&amp;q=&amp;esrc=s&amp;frm=1&amp;source=images&amp;cd=&amp;cad=rja&amp;docid=f1Wt-x5CYR-s8M&amp;tbnid=8bjjnMaBZcGwZM:&amp;ved=0CAUQjRw&amp;url=http://rabota.mail.ru/employer/239379&amp;ei=JK53UYrJG-v14QTQm4CYCw&amp;bvm=bv.45580626,d.bGE&amp;psig=AFQjCNF3dBQYKBQmUGDyjA9ANmGzkMRUKQ&amp;ust=1366884239748994" TargetMode="External"/><Relationship Id="rId26" Type="http://schemas.openxmlformats.org/officeDocument/2006/relationships/image" Target="../media/image37.gif"/><Relationship Id="rId39" Type="http://schemas.openxmlformats.org/officeDocument/2006/relationships/hyperlink" Target="http://www.google.ru/url?sa=i&amp;rct=j&amp;q=&amp;esrc=s&amp;frm=1&amp;source=images&amp;cd=&amp;cad=rja&amp;docid=ysFWspdbmIeSrM&amp;tbnid=wzc_Gyqcp71wDM:&amp;ved=0CAUQjRw&amp;url=http://whoiswho.dp.ru/cart/company/36161/&amp;ei=pQ94UbiKKOOH4gSN04HQDQ&amp;bvm=bv.45645796,d.bGE&amp;psig=AFQjCNGeCn9RM6m0QgGLCwe1-kjjP-moaQ&amp;ust=1366909149343357" TargetMode="External"/><Relationship Id="rId3" Type="http://schemas.openxmlformats.org/officeDocument/2006/relationships/diagramLayout" Target="../diagrams/layout2.xml"/><Relationship Id="rId21" Type="http://schemas.openxmlformats.org/officeDocument/2006/relationships/image" Target="../media/image33.gif"/><Relationship Id="rId34" Type="http://schemas.openxmlformats.org/officeDocument/2006/relationships/image" Target="../media/image41.gif"/><Relationship Id="rId42" Type="http://schemas.openxmlformats.org/officeDocument/2006/relationships/image" Target="../media/image45.png"/><Relationship Id="rId47" Type="http://schemas.openxmlformats.org/officeDocument/2006/relationships/hyperlink" Target="http://www.google.ru/url?sa=i&amp;rct=j&amp;q=&amp;esrc=s&amp;frm=1&amp;source=images&amp;cd=&amp;cad=rja&amp;docid=tgMcIin__EF-nM&amp;tbnid=GPhNECgfai0W2M:&amp;ved=0CAUQjRw&amp;url=http://vk.com/fldmrsuru&amp;ei=eRZ4Uar2GOqp4ATHgoCIBw&amp;bvm=bv.45645796,d.bGE&amp;psig=AFQjCNGcYms7fRLYwE3RNyFvZDy8cSg-JQ&amp;ust=1366910892760112" TargetMode="External"/><Relationship Id="rId50" Type="http://schemas.openxmlformats.org/officeDocument/2006/relationships/image" Target="../media/image50.jpeg"/><Relationship Id="rId7" Type="http://schemas.openxmlformats.org/officeDocument/2006/relationships/hyperlink" Target="http://www.misis.ru/tabid/55/Default.aspx" TargetMode="External"/><Relationship Id="rId12" Type="http://schemas.openxmlformats.org/officeDocument/2006/relationships/image" Target="../media/image28.gif"/><Relationship Id="rId17" Type="http://schemas.openxmlformats.org/officeDocument/2006/relationships/image" Target="../media/image31.gif"/><Relationship Id="rId25" Type="http://schemas.openxmlformats.org/officeDocument/2006/relationships/image" Target="../media/image36.jpeg"/><Relationship Id="rId33" Type="http://schemas.openxmlformats.org/officeDocument/2006/relationships/hyperlink" Target="http://www.google.ru/url?sa=i&amp;rct=j&amp;q=&amp;esrc=s&amp;frm=1&amp;source=images&amp;cd=&amp;cad=rja&amp;docid=Ythl3fIW8ncGZM&amp;tbnid=IU2w_JdvjLeLaM:&amp;ved=0CAUQjRw&amp;url=http://www.atomic-energy.ru/MEPhI&amp;ei=SQ14UaX-H_T34QSktIH4DA&amp;bvm=bv.45645796,d.bGE&amp;psig=AFQjCNHdTA89OGkONnTXnk0-cMMNoNVkWQ&amp;ust=1366908594987980" TargetMode="External"/><Relationship Id="rId38" Type="http://schemas.openxmlformats.org/officeDocument/2006/relationships/image" Target="../media/image43.jpeg"/><Relationship Id="rId46" Type="http://schemas.openxmlformats.org/officeDocument/2006/relationships/image" Target="../media/image48.png"/><Relationship Id="rId2" Type="http://schemas.openxmlformats.org/officeDocument/2006/relationships/diagramData" Target="../diagrams/data2.xml"/><Relationship Id="rId16" Type="http://schemas.openxmlformats.org/officeDocument/2006/relationships/image" Target="../media/image30.jpeg"/><Relationship Id="rId20" Type="http://schemas.openxmlformats.org/officeDocument/2006/relationships/hyperlink" Target="http://www.cplire.ru/index.html" TargetMode="External"/><Relationship Id="rId29" Type="http://schemas.openxmlformats.org/officeDocument/2006/relationships/hyperlink" Target="http://www.google.ru/url?sa=i&amp;rct=j&amp;q=&amp;esrc=s&amp;frm=1&amp;source=images&amp;cd=&amp;cad=rja&amp;docid=i7HLOSjWOH5RIM&amp;tbnid=gnBktcWivpSc8M:&amp;ved=0CAUQjRw&amp;url=http://www.citis.ru/&amp;ei=C7V3UbrZDqjT4QTRx4DQBQ&amp;bvm=bv.45580626,d.bGE&amp;psig=AFQjCNGaOWqmDPNp18mKxQCD2vOM15yV8Q&amp;ust=1366886007355930" TargetMode="External"/><Relationship Id="rId41" Type="http://schemas.openxmlformats.org/officeDocument/2006/relationships/hyperlink" Target="http://www.google.ru/url?sa=i&amp;rct=j&amp;q=&amp;esrc=s&amp;frm=1&amp;source=images&amp;cd=&amp;cad=rja&amp;docid=nAQQwa2vBo4m5M&amp;tbnid=qBDRDWEjKlUzaM:&amp;ved=0CAUQjRw&amp;url=http://www.sbras.ru/sbras/db/search_pub.phtml?full_list+1+rus&amp;ei=NRB4UaLELOms4ASt44GYDw&amp;bvm=bv.45645796,d.bGE&amp;psig=AFQjCNFPeupH8hjqosA3XlhWRyMkTkbrKQ&amp;ust=1366909335426474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hyperlink" Target="http://www.google.ru/url?sa=i&amp;rct=j&amp;q=&amp;esrc=s&amp;frm=1&amp;source=images&amp;cd=&amp;cad=rja&amp;docid=pu0sqhWsXNLCOM&amp;tbnid=_oWBJgREDSh3zM:&amp;ved=0CAUQjRw&amp;url=http://www.bsu.edu.ru/bsu/info/gerbgimn/&amp;ei=3ap3UdCQOKfK4ASwiYCoBQ&amp;bvm=bv.45580626,d.bGE&amp;psig=AFQjCNHuLDLxu9BPXfI-8WPduIxfw2crkw&amp;ust=1366883394677032" TargetMode="External"/><Relationship Id="rId24" Type="http://schemas.openxmlformats.org/officeDocument/2006/relationships/image" Target="../media/image35.gif"/><Relationship Id="rId32" Type="http://schemas.openxmlformats.org/officeDocument/2006/relationships/image" Target="../media/image40.jpeg"/><Relationship Id="rId37" Type="http://schemas.openxmlformats.org/officeDocument/2006/relationships/hyperlink" Target="http://www.google.ru/url?sa=i&amp;rct=j&amp;q=&amp;esrc=s&amp;frm=1&amp;source=images&amp;cd=&amp;cad=rja&amp;docid=8bsBzkhUzHh1WM&amp;tbnid=9CtLtEwc-jsIuM:&amp;ved=0CAUQjRw&amp;url=http://hwww.festivalnauki.ru/organizaciya-uchastnik/11313/gosudarstvennoe-avtonomnoe-obrazovatelnoe-uchrezhdenie-vysshego&amp;ei=oQ54UZHbBcSl4ASj-YHQBw&amp;bvm=bv.45645796,d.bGE&amp;psig=AFQjCNGv5G1cjobh44SoW3JJ5waEiIAGRw&amp;ust=1366908903511145" TargetMode="External"/><Relationship Id="rId40" Type="http://schemas.openxmlformats.org/officeDocument/2006/relationships/image" Target="../media/image44.jpeg"/><Relationship Id="rId45" Type="http://schemas.openxmlformats.org/officeDocument/2006/relationships/image" Target="../media/image47.gif"/><Relationship Id="rId5" Type="http://schemas.openxmlformats.org/officeDocument/2006/relationships/diagramColors" Target="../diagrams/colors2.xml"/><Relationship Id="rId15" Type="http://schemas.openxmlformats.org/officeDocument/2006/relationships/hyperlink" Target="http://www.google.ru/url?sa=i&amp;rct=j&amp;q=&amp;esrc=s&amp;frm=1&amp;source=images&amp;cd=&amp;cad=rja&amp;docid=4JvZ6AgaDjA-WM&amp;tbnid=SxUzjpfb7QoDSM:&amp;ved=0CAUQjRw&amp;url=http://ru.wikipedia.org/wiki/%D0%A4%D0%B8%D0%B7%D0%B8%D0%BA%D0%BE-%D1%82%D0%B5%D1%85%D0%BD%D0%B8%D1%87%D0%B5%D1%81%D0%BA%D0%B8%D0%B9_%D0%B8%D0%BD%D1%81%D1%82%D0%B8%D1%82%D1%83%D1%82_%D0%B8%D0%BC._%D0%90._%D0%A4._%D0%98%D0%BE%D1%84%D1%84%D0%B5_%D0%A0%D0%90%D0%9D&amp;ei=Cax3UaL3JoX44QSOtYC4Cg&amp;bvm=bv.45580626,d.bGE&amp;psig=AFQjCNEzGO4o-WTkuwaTBi14lK7fwP-oVg&amp;ust=1366883716698027" TargetMode="External"/><Relationship Id="rId23" Type="http://schemas.openxmlformats.org/officeDocument/2006/relationships/hyperlink" Target="http://www.google.ru/url?sa=i&amp;rct=j&amp;q=&amp;esrc=s&amp;frm=1&amp;source=images&amp;cd=&amp;cad=rja&amp;docid=W7gK5rvdOAnTiM&amp;tbnid=zoniyGuP1ISSSM:&amp;ved=0CAUQjRw&amp;url=http://agnc.ru/index.php?id=16&amp;t=3&amp;ei=ZrB3UbfwIZP54QS0oICACQ&amp;bvm=bv.45580626,d.bGE&amp;psig=AFQjCNFWaHecmUDozvJMF_ipsX5bPs3bfg&amp;ust=1366884782047602" TargetMode="External"/><Relationship Id="rId28" Type="http://schemas.openxmlformats.org/officeDocument/2006/relationships/image" Target="../media/image38.gif"/><Relationship Id="rId36" Type="http://schemas.openxmlformats.org/officeDocument/2006/relationships/image" Target="../media/image42.png"/><Relationship Id="rId49" Type="http://schemas.openxmlformats.org/officeDocument/2006/relationships/hyperlink" Target="http://www.google.ru/url?sa=i&amp;rct=j&amp;q=&amp;esrc=s&amp;frm=1&amp;source=images&amp;cd=&amp;cad=rja&amp;docid=elg9LjrvvqjCMM&amp;tbnid=HmP8KSRx5Mgj8M:&amp;ved=0CAUQjRw&amp;url=http://www.md-expo.ru/ru-RU/about/partners.aspx&amp;ei=2xZ4Uc_CL63U4QTMwIGgDw&amp;bvm=bv.45645796,d.bGE&amp;psig=AFQjCNEHmmmnHL5Atk4TRNJ0JuGgbJ4Chw&amp;ust=1366911059759924" TargetMode="External"/><Relationship Id="rId10" Type="http://schemas.openxmlformats.org/officeDocument/2006/relationships/image" Target="../media/image27.jpeg"/><Relationship Id="rId19" Type="http://schemas.openxmlformats.org/officeDocument/2006/relationships/image" Target="../media/image32.jpeg"/><Relationship Id="rId31" Type="http://schemas.openxmlformats.org/officeDocument/2006/relationships/hyperlink" Target="http://www.vniineft.ru/index.html" TargetMode="External"/><Relationship Id="rId44" Type="http://schemas.openxmlformats.org/officeDocument/2006/relationships/image" Target="../media/image46.jpeg"/><Relationship Id="rId52" Type="http://schemas.openxmlformats.org/officeDocument/2006/relationships/image" Target="../media/image51.jpeg"/><Relationship Id="rId4" Type="http://schemas.openxmlformats.org/officeDocument/2006/relationships/diagramQuickStyle" Target="../diagrams/quickStyle2.xml"/><Relationship Id="rId9" Type="http://schemas.openxmlformats.org/officeDocument/2006/relationships/hyperlink" Target="http://www.nrcki.ru/" TargetMode="External"/><Relationship Id="rId14" Type="http://schemas.openxmlformats.org/officeDocument/2006/relationships/image" Target="../media/image29.png"/><Relationship Id="rId22" Type="http://schemas.openxmlformats.org/officeDocument/2006/relationships/image" Target="../media/image34.jpeg"/><Relationship Id="rId27" Type="http://schemas.openxmlformats.org/officeDocument/2006/relationships/hyperlink" Target="http://www.google.ru/url?sa=i&amp;rct=j&amp;q=&amp;esrc=s&amp;frm=1&amp;source=images&amp;cd=&amp;cad=rja&amp;docid=OQWBkCXxKbG11M&amp;tbnid=5uBeQ86NXr4pkM:&amp;ved=0CAUQjRw&amp;url=http://www.eprussia.ru/com/company/901.htm&amp;ei=HrN3Ucj1G8eN4ASslIDwAg&amp;bvm=bv.45580626,d.bGE&amp;psig=AFQjCNGGpNuHFx4QvhAqzJYqyHVoT4w3DA&amp;ust=1366885498576901" TargetMode="External"/><Relationship Id="rId30" Type="http://schemas.openxmlformats.org/officeDocument/2006/relationships/image" Target="../media/image39.jpeg"/><Relationship Id="rId35" Type="http://schemas.openxmlformats.org/officeDocument/2006/relationships/hyperlink" Target="http://www.google.ru/url?sa=i&amp;rct=j&amp;q=&amp;esrc=s&amp;frm=1&amp;source=images&amp;cd=&amp;cad=rja&amp;docid=MCCuXP8twZ2hzM&amp;tbnid=FiDmMTEo0sQS_M:&amp;ved=0CAUQjRw&amp;url=http://dic.academic.ru/dic.nsf/ruwiki/31876&amp;ei=Dw54UZ3PG8Lw4QSa8IDADQ&amp;bvm=bv.45645796,d.bGE&amp;psig=AFQjCNG6DBi7Lhk-i55ZUrFaLWIreIpMcA&amp;ust=1366908733377617" TargetMode="External"/><Relationship Id="rId43" Type="http://schemas.openxmlformats.org/officeDocument/2006/relationships/hyperlink" Target="http://www.google.ru/url?sa=i&amp;rct=j&amp;q=&amp;esrc=s&amp;frm=1&amp;source=images&amp;cd=&amp;cad=rja&amp;docid=rlRfl5PzI1ZAZM&amp;tbnid=5qv9mkh-dGYmKM:&amp;ved=0CAUQjRw&amp;url=http://rudocs.exdat.com/docs/index-573111.html&amp;ei=CBJ4Ue6WIYSG4ATuoYGIAw&amp;bvm=bv.45645796,d.bGE&amp;psig=AFQjCNGYlil8-LL11W3bIpH6TbgORk3vew&amp;ust=1366909825849708" TargetMode="External"/><Relationship Id="rId48" Type="http://schemas.openxmlformats.org/officeDocument/2006/relationships/image" Target="../media/image49.jpeg"/><Relationship Id="rId8" Type="http://schemas.openxmlformats.org/officeDocument/2006/relationships/image" Target="../media/image26.png"/><Relationship Id="rId51" Type="http://schemas.openxmlformats.org/officeDocument/2006/relationships/hyperlink" Target="http://www.google.ru/url?sa=i&amp;rct=j&amp;q=&amp;esrc=s&amp;frm=1&amp;source=images&amp;cd=&amp;cad=rja&amp;docid=BjYxLYVdX_jsvM&amp;tbnid=toZ9KEmoAxOAFM:&amp;ved=0CAUQjRw&amp;url=http://www.naturoprof.ru/associaciya/chleny_i_partnery_associacii/&amp;ei=pRd4UbLlI-754QSbkYDIDw&amp;bvm=bv.45645796,d.bGE&amp;psig=AFQjCNHX67E16G23TBDLiDIg5L5AlUjUyg&amp;ust=136691124292899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5576" y="1254432"/>
            <a:ext cx="784887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Роль ФЦП «Исследования и разработки…»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в развитии </a:t>
            </a:r>
            <a:r>
              <a:rPr lang="ru-RU" sz="2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механизмов взаимодействия </a:t>
            </a:r>
            <a:r>
              <a:rPr lang="ru-RU" sz="2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науки и </a:t>
            </a:r>
            <a:r>
              <a:rPr lang="ru-RU" sz="2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бизнеса при коммерциализации результатов НИОКР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2567136"/>
          </a:xfrm>
        </p:spPr>
        <p:txBody>
          <a:bodyPr/>
          <a:lstStyle/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Даниленко А.Л.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МЕЖВЕДОМСТВЕННЫЙ АНАЛИТИЧЕСКИЙ ЦЕНТР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Спивак В.И.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РЕГИОНАЛЬНЫЙ ФОНД НАУЧНО-ТЕХНИЧЕСКОГО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РАЗВИТИЯ САНКТ-ПЕТЕРБУРГА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Шуртаков К.В.</a:t>
            </a:r>
          </a:p>
          <a:p>
            <a:pPr algn="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ДИРЕКЦИЯ НАУЧНО-ТЕХНИЧЕСКИХ ПРОГРАММ</a:t>
            </a:r>
            <a:endParaRPr lang="ru-RU" sz="1400" b="1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17"/>
          <p:cNvSpPr>
            <a:spLocks noChangeArrowheads="1"/>
          </p:cNvSpPr>
          <p:nvPr/>
        </p:nvSpPr>
        <p:spPr bwMode="auto">
          <a:xfrm>
            <a:off x="900113" y="260350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 реализации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 рамках Программы приняли участие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крупные промышленные компании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539552" y="908720"/>
          <a:ext cx="80648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1019" y="1052736"/>
            <a:ext cx="1316786" cy="496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6" name="Picture 7" descr="http://im5-tub-ru.yandex.net/i?id=109175808-42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18491" y="1012628"/>
            <a:ext cx="1309201" cy="580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67167" y="1115433"/>
            <a:ext cx="1287933" cy="406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en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9940" y="954440"/>
            <a:ext cx="906707" cy="27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7584" y="2060847"/>
            <a:ext cx="1296144" cy="45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46608" y="2065040"/>
            <a:ext cx="1338436" cy="427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3928" y="2060848"/>
            <a:ext cx="1296144" cy="458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13" name="Picture 28" descr="http://im5-tub-ru.yandex.net/i?id=245558818-69-72&amp;n=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46852" y="1916832"/>
            <a:ext cx="562372" cy="243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3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3677" y="3140968"/>
            <a:ext cx="1368152" cy="296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18" name="Picture 39" descr="http://im7-tub-ru.yandex.net/i?id=144536999-13-72&amp;n=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453288" y="2970664"/>
            <a:ext cx="1152128" cy="619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0" name="Picture 4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67158" y="3057912"/>
            <a:ext cx="1222434" cy="417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1" name="Picture 4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85352" y="2970664"/>
            <a:ext cx="1227014" cy="602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2" name="Picture 4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89792" y="3065532"/>
            <a:ext cx="1296144" cy="403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3" name="Picture 5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27584" y="4077072"/>
            <a:ext cx="1324089" cy="360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4" name="Picture 5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403113" y="4005064"/>
            <a:ext cx="1231039" cy="432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5" name="Picture 54" descr="http://im4-tub-ru.yandex.net/i?id=613035362-64-72&amp;n=2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132332" y="3898946"/>
            <a:ext cx="936104" cy="731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6" name="Picture 55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466576" y="4005064"/>
            <a:ext cx="1296144" cy="432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8" name="Picture 61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27585" y="5074288"/>
            <a:ext cx="1296144" cy="370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9" name="Picture 6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392328" y="4994508"/>
            <a:ext cx="1262718" cy="469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0" name="Picture 65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926595" y="5032004"/>
            <a:ext cx="1304980" cy="341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473430" y="5060032"/>
            <a:ext cx="1289290" cy="331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2" name="Picture 67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7008460" y="5039503"/>
            <a:ext cx="1307956" cy="368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http://im7-tub-ru.yandex.net/i?id=117273391-71-72&amp;n=21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67693" y="1010204"/>
            <a:ext cx="1224136" cy="612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3" name="Picture 69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020272" y="4005064"/>
            <a:ext cx="1296144" cy="325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7020272" y="2150103"/>
            <a:ext cx="1296144" cy="374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17"/>
          <p:cNvSpPr>
            <a:spLocks noChangeArrowheads="1"/>
          </p:cNvSpPr>
          <p:nvPr/>
        </p:nvSpPr>
        <p:spPr bwMode="auto">
          <a:xfrm>
            <a:off x="900113" y="260350"/>
            <a:ext cx="7848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Основные исполнители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в рамках Программы 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539552" y="908720"/>
          <a:ext cx="80648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НИТУ МИСиС">
            <a:hlinkClick r:id="rId7" tooltip="НИТУ МИСиС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908720"/>
            <a:ext cx="637803" cy="377957"/>
          </a:xfrm>
          <a:prstGeom prst="rect">
            <a:avLst/>
          </a:prstGeom>
          <a:noFill/>
        </p:spPr>
      </p:pic>
      <p:pic>
        <p:nvPicPr>
          <p:cNvPr id="7" name="Picture 4" descr="http://www.nrcki.ru/dyn_images/img6089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865044"/>
            <a:ext cx="360040" cy="44267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34" name="Picture 10" descr="http://www.bsu.edu.ru/bsu/info/gerbgimn/gerbbigb.gi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92668" y="908720"/>
            <a:ext cx="290762" cy="432048"/>
          </a:xfrm>
          <a:prstGeom prst="rect">
            <a:avLst/>
          </a:prstGeom>
          <a:noFill/>
        </p:spPr>
      </p:pic>
      <p:pic>
        <p:nvPicPr>
          <p:cNvPr id="1036" name="Picture 12" descr="www.ispms.ru">
            <a:hlinkClick r:id="rId13" tooltip="www.ispms.ru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60" y="980728"/>
            <a:ext cx="514151" cy="239937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ru/4/4c/Ioffe_Institute_logo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63688" y="1916832"/>
            <a:ext cx="356825" cy="360040"/>
          </a:xfrm>
          <a:prstGeom prst="rect">
            <a:avLst/>
          </a:prstGeom>
          <a:noFill/>
        </p:spPr>
      </p:pic>
      <p:pic>
        <p:nvPicPr>
          <p:cNvPr id="1054" name="Picture 30" descr="http://upload.wikimedia.org/wikipedia/commons/3/3d/Mitht_logo_animation.gif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75856" y="1916832"/>
            <a:ext cx="418802" cy="41880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60" name="Picture 36" descr="http://rabota.mail.ru/employer-logo/429056.jpe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72000" y="1916832"/>
            <a:ext cx="672009" cy="400005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62" name="Picture 38" descr="На главную страницу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228184" y="1916832"/>
            <a:ext cx="525355" cy="315213"/>
          </a:xfrm>
          <a:prstGeom prst="rect">
            <a:avLst/>
          </a:prstGeom>
          <a:noFill/>
        </p:spPr>
      </p:pic>
      <p:pic>
        <p:nvPicPr>
          <p:cNvPr id="1064" name="Picture 40" descr="https://encrypted-tbn3.gstatic.com/images?q=tbn:ANd9GcRdiGfpjw1McrW3oDRwgrSTatYgjAaieP8XboSMU5y1NV8WgRNIOA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056388" y="1916832"/>
            <a:ext cx="260028" cy="515328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pic>
        <p:nvPicPr>
          <p:cNvPr id="1068" name="Picture 44" descr="http://agnc.ru/images/16/logo.gif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389954" y="2852937"/>
            <a:ext cx="353387" cy="50405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070" name="AutoShape 46" descr="data:image/jpeg;base64,/9j/4AAQSkZJRgABAQAAAQABAAD/2wCEAAkGBxMTEhUUExMUFRUXFxoXGBcVFhgZHRcbFh0XFyAXGhoaHSggHxomHRgdIjEhJSkrLi4uGh8zODMsNygtLisBCgoKDg0OGxAQGywkICYsLCwsLywsLCwsLC0sLSwsLCwsLCwsLCwsLyw0LCwsLCwsLCwsLC8sLCwsLCwsLCwsLP/AABEIAOEA4QMBEQACEQEDEQH/xAAcAAACAwADAQAAAAAAAAAAAAAABgQFBwECAwj/xABOEAABAgMEBgQKBwQHCAMAAAABAgMABBEFBhIhBzFBUWFxEyKBkRQjMkJSYnKhscEzQ4KSorLRNGNzwhUWJCWDk/AXVHSjs8PS4URT8f/EABoBAQACAwEAAAAAAAAAAAAAAAAEBQECAwb/xAA1EQACAQMBBAgFBAMBAQEAAAAAAQIDBBExBRIhQRNRYXGBkbHwIjKhwdEjM0LhFFLxFUMk/9oADAMBAAIRAxEAPwDcYAIAIAIAIAIAIAIACYAVrb0gSEtUKeDix5jPXOWwkdUHgVCO8LapPReYyL/9fp+Z/YLNWUnyXHq4T+VH4zHb/Gpw/cn5e/sYydv6NvA/muaZlknWlGGo+6hR/HDfto6Jv375DiCdHU2s1etaYVXYnpKe90j3Q/yoL5YL34DB2VomZV5c3NKPEo+aTD/NktIoYOBokYHkzU0Dzb+SRD/Nk9YoYBejeYTmzas0jmVn8rqfhBXUf5QXvwGDg2JbzP0U80+kea4BU/eQT+MQ6S2lrFr375A4/rpakt+2WaVJ2rYrQDecPSJ7ymHQUZ/JPz9oZLixtJVnv0BdLKjsfGEffBKPxRznaVY8s9wyNzawoAggg5gg1B5GIxk7QAQAQAQAQAQAQAQAQAQAQAQAQAQAQBwo0zOQgBGt7SSyhfQybapx85AN1KAfaAJVv6oI11IiXTtJNb03hGMlYm6dp2h1rRmegaP/AMdmmrcQCU/eKzG/TUqX7ay+t+/wBrsS5MjK0LbCVLH1jnXVXeCrJP2QIj1LipPVmcEy1byykvUPTDSFDzSoFX3BVXujWFKc/lQFSf0tySDRtD7vEJCE/jIV+GJEbKo9cIxkp39LT6vopEU3qWpXuSgfGOiso85DJGc0mWkfJlmB7SHD/wBwRsrSlzbGThvSXaY8qWlzybcH/dMZdpR5N+/AZJLOliZT9LIgj1VLR8UqjV2UXpIZLSS0uyiiA6y+3vICVgdxCvdHN2M+TTGRqsu98jMUDUy0VHUlRwKP2V0PuiPOhUjqjOTtbV1JOaqXmEKUfPAwr++miuwmkIVpw+VgT3LiTkkSuzJtWHWWHSKHbuwE80pPrRJ/yYVOFWPivfvqMEiydJGBYYtJhUq76eE9GdlaZlIrtBUnLyhGs7TK3qTyvr794GR+YeStIUhSVJUKhSSCCDtBGRERGscGZPSMAIAIAIAIAIAIAIAIAIAIAIAp7y3kl5FvpH10rXChOa1kbEj4k0AqKkR0pUpVHiIEREpaFtdZ4mUkTmEJ8pwdvle0qidRCVa4l71K304y9DA+WHYEtJNkMtpQKdZZzUqmdVLOdOGobKREqVZ1HmTMivePSjLMkolh4S5qqk0bB9uhxfZBHERIp2c5cZcF9TGRCtW8lozdekeLTZ+raqge44jyUqJcKNKnosgqmbLaTmrPmaD3R1c2zGD3TNsI1FA9kV+Ea4kwCrZa3qPIfrGdxmTr/Tre5fcP1h0bMcDum3W9yx2D9Yx0bMHqi2WT51OYP6Rjo5Gcnv0zLmVUK4Gh9xjXEkZI8xYrSthTyPyOUbKpJAkWbP2hJ08HmFKQPq19ZNN2BVQB7JBjWUaVT5kB1sDSq0ohucbLC9WNIKkdo8pP4hvMRallJcYPIyOs9IS06yA4lt9pQqlQIIz85C05g8QYixlOnLhwZkQpm7k9ZSi7Z61Py9cS5dfWIG2gGv2k0VqqFRMVWnW4VOD6/fvuMDbdG+MvPo6hwOgddlRGIcU+kmu0cKgHKI1ahKk+OnWZGOOICACACACACACACACACAFS+19G5IBtA6WaX9G0KmmLIKWBnSuQSM1HIbSJFC3dTi+C6wVF2Ljrcc8NtM9LMKoUtKoUtgZgKAyJGxI6oz1nOOlW4SXR0uC9TAx3rvbLyKKuqxOEdRpNMSuPqp9Y+85RxpUJVHwMmO3gvHN2gfGq6NnYygnD27VnictwEWVOlClpxfWalV0zTWQzPDM9pjphyBGetNZ1dUcNffGyggQ1rJzJJ5msbA6xkBABABABABAHuxOOI8lahwrl3HKNXFMFnLW+RktNeKcj3f8A5GjpdQyWQcZfTTJXA5EfMRzxKIObLmpqQXjlHCUVqppWaVc07TxFFQlGFVYmvEGq3OvyxPDB9E+Bm0o66ayg+cO4jaNsV9a3lT46rrM5Id8biJfV4TKK6CbScQUk4Q4R6VNStmLbWhBGrajc7q3J8YgLl33LyzKTiehnEHDRQwh2meQ2LpnQZEZpqMgr2+6t+HGPp7/6B3iKZCACACACACACACAFS/t7xJNhDYxzLuTTYzpXqhagMyK5ADNRyG0iRb0OkeXotQQ7iXNLBM3NnpZxzrEqIPRYtgOrHTIkZAdVOWvavX3vghwijBxf6/iZOrLFHJkjmlquoq3q2hPacqVW9s6nxS09Q2Y+64pS1PPrLjijVSlGpJ/1qAyGyLNYSxHQwRJidKshkPeY2UQRY2BwVAazAElmSdWKoacUN6UKV8BGrlFatA9FWVMDXLvjm04P5Yxvw615oERwYTRWR3HI9xjdcdAcQAQAQAQAQAQBylRBqDQ7xAFxIW0Rk5mPSHzEcpU+oE2bk0uUcbVgWKKStJpmMwajOvEZiNU8cGMD/cO/5WpMrOnC9klDpyDm5KtgWdh1K4HXCuLbHxw09DKZfX5ucieQFJPRzKM23RUaswlRGdK5gjNJzG0HlQrum+zmjJBuBe5bqlSU4ME41Udag6UJ25ZYwMzTIjrDKtN7igorfh8r+nv+jA8REMhABABABABAFRem325KXU85nTJCa0K1mtEjuqTsAJ2R0pU3UluoCpo9u644s2lO9aYd6zSSMm0kUCgDqJGSRsTxJpIuKqS6Knote0wStI19PA0dCwQZlYy29Ek+eR6R2DtOWRxbW/SPelp6mG8GMhWGq1kqWoklRNSSczmdZJ1mLPGeCNckV1wqOfYI3xgzkbbv6N52ZopSRLtnznQcRHBvX97DEWpd04cFxfZ+TODQLI0VyTVC70j6vXUUprwSimXAkxDneVJacDOBskLFlmfoWGm/YbSD2kCsR5TlLV5Mk6NAEAdHmUrFFJSoblAEdxgngC7adw7Pe8qWQg+k1Vs8+pQHtBjvG5qx0f3MYEi3NES01VKPY/3b2R7FpFDyKRziVTvl/NeRjBndp2W9Lr6N9tba9yhr4pOpQ4gkROhKM1mLyYyRKRvgZCkMDIUhgZCkMDIUhgZJchPKbO9O0fMcY0lDIyXMwyh9Fe47uB/SOazFjI/6Nr5qURJzavGjJpxR+kA8xR2rpqPnDXmM4Vzb4+OGnMymWukK6iphImZaqJxnrIUnIrCc8FfSGtNdtRqMcretuPdl8rMk64V6RPS9VUS+3RLyNVDsWAcwlVDlsIIzpWNbij0cuzkZGaOACACACAOCaa4Ay2TT/TVol1WcjKmiBsdVr7cVAo+qECnWMT5f/npY/k/oYHW+V40SMuXTQrPVaR6Sjv8AVGs8BvIiNQourLHmYk8IwJ6ZU4tbrqipxZKlKOsk/wCqU2Cgi5UUluo454ky7935iedwMpyHlLVkhscTv4DM8sxpUqxpLMjKTZs11Ljy0kAoDpXtrqxmPYGpA5Z7yYq61zOp2LqOqikXVr2wxLIxvupbTsxHNVNiUjNR4AGOUKcpvEVky2kZ9bOltIqJVgq9d44RzCE5kcyDE2Fi/wCb8jR1OoUJ/SFaLv1/Rj0WkJSO8gq98SY2tJcsmm+yndt2bV5U1Mnm+58MUdVSgv4ryMZZ1RbU0NUzMDk+4PgqHRw/1XkhllnJX4tBqmGacUNzgS5XmVAn3xzlbUn/ABM77GqyNLjgoJlhKxtUycJ+4okE/aER52CfyvzNlU6zQbAvVKzg8S6CrWW1dVY+ydY4io4xCqUJ0/mR0UkyfalmMzDZbfbS4g7FDVxB1g8RnGkZyg8xZlrJkF9NHLktV2WxOsjNSda2x2eUkbxmNtczFnQu1P4ZcGcpQxoIQiYczmACACACAJEjNltXqnWPnzjEo5Mp4LebYDiQpBooUUhQNDlmM9me3YY5p44M2bTNa0d3q8NZKXDSYaoHBqxDUHAONKEbDwIisuaHRyytGdIyyL985NdmziLTl0nolqwTLaduLWd3WpWvpgekY60Gq0Oilry9++HcZNIk5pDraHG1BSFpCkqG0KFQYhNNPDMntGAEAEAIula2loZRKMZvzZ6MAawgkJP3iQjkVHZEu0ppyc5aIwxiuzYyJKVQykjqCq16sSjmpZrsr3AAbI4VajqTcjJid97wmdmlOA+KRVDQ9UedzUc+WEbIuLej0cMc+ZGlPLO9z7quT7tBVDKD4xymr1E11rPcBmdgOK9dUV2iC3jdbKsxqWaS0ygIQnUBt4k6yTtJimnOU3vSJCWCXGpkVtIt3/C5RWEVda8Y3vNPKR9oe8J3RItavRz46PU0msoyewbjzk0ApDeBs/WOkoBG8CmI8wKcYs6l1Tp8G+PYclGTHaztETQzfmHFnc0lKByqrET7oiTv5P5UdFT6y8Z0aWaNbK1cVPO/yqAji7yt1/RGdxHZejazT9QocnnvmuH+ZW6/ohuRKmf0Syqq9E882dmLCtPdQK/FHSN/NapMw6a5CfbejacYqpCQ+gbWvK7Wzn2JxRKp3lOXB8DRwkhRoUq85KkniFJI94IiVqjnk0S6GktbZDU6S4jUHgKrT7YHlDiOt7UQa9knxp+R0jV6zWZZ9LiUrQoKSoVSpJqCDtBEVjTTwzuZhpHuEKKmpVNNanWkjvcQN+9O3WM61sLW6/hPwZynDmjL8MWRx3gwwGQwwGQwwGQwwGSfZkxhOE6jq4H/ANxpNczKZZyc+uUmG5prWk0Wn00nIpPMdxCTsjlKCqQcGZzjibg4hmdlaHrsvt/hUNfBQ9xEU/xU59qJCeUJejKdclnn7LfPWaUVsn0knMgcDiCwPXVuiVdRU4qrHnqEaNEIyEAEAZlc4f0hasxPqzaY8Uxu2gEfZKl03vDdE6t+lRVPm+L9+9DBZ6Wbc6GVDCDRb9Ung2KYu+oTyKt0YsqW9Peei9TlWnhY6zKLu2I5NvoZbyJzUrYhApVZ5VyG0kDbFnVqRpx3mR4JyeEfQlj2W3LMoZaThQkdpO1RO1ROZMUU5uct6RNSSWETI0MhABABABABABABABAC/ee6EtOiricLtMnUUChuB9JPA9lI70bidLTTqNJQUjFrzXZfknMDoqk+Q4nyV/orek+8ZxcUa0KqyiLOLjqWVxb4OSK8C6ql1HrI1lBPno47xt5xzubZVVlamadXd7jc5aYS4hK0KCkqAUlQNQQcwRFK008MmJ5Mb0n3T8Gc8IZTRl1XWSNTaznTglWsbjUbhFtZ3G+tyWq9CLVhjiIuGJ3A45DDDgMhhhwGQww4DIYYcBkuZZ3Giis9h/WOElhm6mPuiG2SOkklnyauNcieskdpCvtK3RCvqelRdzO1GX8T20pyipd2WtNkddhYQ5TzkmtKncaqR/iDdHO1e8pUnz9/34HZmgyU0l1tDiDVC0haTvSoAg9xiG008Mye0YAsaSLX8Gs95QNFrHRI5uZEjiE4lfZjvbQ36iQZ30e2R4LIMoIotSekXvxOdah4gUT9mFxU36jYRkt/rW8JnnVV6iD0SPZbqCe1WI8iItrWnuU0ub4kCrLMmado1u74LLBaxR54Baq60p81HYDU8Sdwisu63STwtESqMN2OeY3xFOoQAQAQBWG2UeFiUGa+hU8r1QFISAeJxE8hxEdOifR7/LODXfW9ulnHM2I1pTyGGluuGiEJKlHlsG8nUBvMbQi5yUUYk0llnFlTfTMNO0w9I2hdK1pjSFUrwrCcd2Tj1CLyskqNTIQAQBDtazGplpTTyQpCtm0HYoHYobDG8JyhLeiYlFSWGYLeq7zkk+Wl9ZJ6za/TT/5DUR8iIu6FZVY7y8SBODg8DVopvOW3BKOnxaz4onzVnMo5K2et7URr2hldIteZ1o1MPdZqNrWeiYZWy4KoWkpPDcRxBoRxEVkJuElJEqSTWGfOtqSC2HnGXPKbUUnjuUOBFCOBj0EJqcVJcyvaw8MjRsYCACACAPaTdwq4HIxiSygmW0nPmWmGZlPmLGIDanUodqSod0cpQ6SDgbqW60zcbakETcs40SCl1sgK3VFUqHI0PZFJCThJPqJ4raH7SUuTUw5k5LOKbIJzCSSoV5HEn7ESLyCU95aPiYQ9xEMmb6TP7TPWfI60qX0rg3prT8iXYm23wU51PD39DDHS81o+Dyj7wyKGzh9o9VP4iIj0Yb9RRNakt2LZitxbGEzONNkVQnxjldqUUyPNRSO0xc3VTo6bfPRECit6SRvsUJZBABABAFbeK2ESkut5eeEUSnapR1JHM9wqdkdKVN1JqKNJzUI5Zmmi6bW9abzrhxLWy4pR4lbOrgNQGwARZ3sVCgorTK9GRLeTlUbfV+DXYqCcZFpVvJ0rngrZ8W2auEec4PN5J/N7MW1jQ3V0j1encQbirl7qNKuv+xyv/DtfkTFbW/cl3v1JcPlXcWcczcIAIAIAor53fTOyym8ukT1mlbljZXcdR512R3t63RTzy5nOrDfjgwMgpVtSpJ5FKkn3EEe6L7g0Vu8b/c+2vC5Rt00x0wuAbFpyPKvlDgoRQXFLo6jiWVKe/HIi6YrIAW1MpHleKXzFVJPaMQ+yInbPqZTg+8j3KxiRnGUWWCLvBlDA3gyhgbwZQwN4MoDeJ1cbfGnvEc9GZzwNl0bWh00g1U9ZurR+x5P4CmKa8hu1X28SfQlvQQv2MPBbwTDWQRNN9Ikb1eXXvS93x0n8dsn1PHv6HU0mIRkzizvH3ifWRVMszhSdxwoHxcc7omy+G2S637+xjmTdL03hk0Nj6x1IPJAK/wAwTGdnxzUz1IjXcsQx1shaHLOo2++RmpQbTyQMRI5ldPsxvtGfxKPia2keDkaNFcTAgAgAgDE9I14vC5jAg1ZZJCdy1alL5bBwqfOi7s6HRwy9WVlxW35YWiJOiEf25f8Aw6/ztRrtD9pd69GbWj/U8PwP9+7xeBy5KSOmcqlsbjtXySD3kDbFfa0Olnx0WpKr1ejj2mFKSTmSSTnU5k8axfFZk+hrsfscr/Aa/ImPOVv3Jd79S3p/Iu4XtI16PB2ww0rxzozI1toORVwUcwO07Ik2lv0j3paL6s43FbcW6tWOkQiSI1/7z9GtuUaV11rR0pHmoKh1OavhzETrW33k6ktEnjv/AKItethqCHmIJKCAMV0o2QGZwrSKJfHSfbGSx8Fc1RdWNTfp4fIrbmO7PPWWmh60cLr0uTktPSJ9pFEntII+7HPaNP4VPwN7SfxOI63/AJDppB9NM0p6RPNvr5cwCO2INrPdqxfh5kmvHNNmD4YvyryGCAyGCAyGCAyGCAySJNVKiNZIypGi6G5mhmWdlUODtxIV8ExW7Rj8svAmWctUe2kbxNo2ZMj/AOzoln1cSB+VxyONt8VKcezPv6ExmjxCMmcaMgVz1qvHOr+EHgFvZdwTE264U6a7PwYRE0yPVclkbkuK+8UAflMSNnLhJ9xAvXxiu8btHkt0dnsD0klZ+2pSh7iO6Id5LerS8vIk2yxSXn5jHEY7hABACXpLvH4Oz0DZo68CKjWhvUVcz5I7TsibZUN+W89F6kS6rbkd1aszu7F3jMIfdUKNMNLV7SwhRSkcvKPYNsWVesoOMVq2vIh0qe+m+SRZ6K3ktzbi1kJSmWcUonUAFNEkxyv03TSXWvub2kkqjb6n9ivtecdtOdGAHrqwNJPmIFTU9lVK7dwjpThG3pcfH39DSc3WqcPAkaRLLRLPsst+SiWQK7VHG8So8Sc41s6jnByfN/ZGbiKhJRXV+TSWbYRKWYw8vOku0Ep2rUUJokc/cKnZFY6TqV3Fdb9Sf0ihSUn1IxifnXH3lOumq1qqT8AOAFAOAi7jCMIbsdCrc3J5ZuV67eTJsKcNCs9VtPpKPyGs8BFDQourPdXiW1aqqccmHsPrcmUOOKKlrdSpRO0lQ/1SL2UVGm0uplSpZkm+s+iY84XYQAi6XZPFKtubW3R91YKT+IJifs+WKjj1oiXi+BPqZn9yJnop+WVvcwH/ABAW/ioRY3Ud6jL3oQqEsVIm7uthSSk6iCDyOUUCeC4fE+bVslJKTrSSDzGUemTzxKLTgcYYDKDDAZQYYDKDDAZR2byIMBkc9Fj2G0CNi2ljuKFfymIN+s0fElWkv1fAvtNzR8CacTrbfSa7qocHxpEOxa6Rp80WTGz+sDfDvERdxmRT0OnEicXtVMn4A/zRJvODiuwwim0ur/tjY3MJPet39Im7OX6bfb9kVd8/1F3fk0m66KScsP3DX5ExV13mrLvfqWNFYpxXYizjkdAgCLaloIl2luuGiUCp47gOJNAOcb04OclFas0nNQi5MwqZeen5utKuvLolNckjYPZSBmeBMegjGFCn2IpXKVafazXnLJRK2a8yjUlh2p2qUUKJUeZ7shsikVR1K6k+tFt0ap0nFdTMPadUkKAJAUnCqm0VSqh4VSD2R6BxT1KVPBqmi273RtmacHXdFG6+a3rrzVr5AbzFPf196XRrRa9/9FnZ0sR33z07v7F3S3+2o/4dH53YlbO/aff9kR7393wX3KiftB6eVLS7YNG222m0b1BIClnuOexI5x2hTjRUpy55b/BylOVVxguxL8kO3bPEvMrZxFQbKRiO04UqJpzJjelPpKal15NakVCbj1FtbM87as6Etg4alDQOpCNZcVz1nsGdBHGnCNtSzLx7+o6TnKvUwvD8kO1LPTLz/QoJKW3WkgnWcmySeZJMdKc3Uobz5p/c0nFQq7q5NfY3iPPF4EALWkdutnP8MB7nEGJVk8V4++RHu1mk/fMxuyl0fZO51s9y0mLyoswl3P0KiD+Jd69T6JjzJfnzxbSaTL43POjuWqPS0uNOPcvQoJ/PLvfqQ46YNQhgBDACGAEMAZdHS/7xY49ID/lLPyiJer9CXh6ki1f6y8fQedMCK2Y5wcb96wPnFXZ/urxLhmf/ANYV7/cn9IkdCjGRy0Nijc4namZP5QPlHG84uL7DKKfS2j+2Nnewkdy3f1ibs79p9/2RU3/7i7vyaPdVdZKWP7hv3ISIq7hYqyXayyoPNKL7EWkcjqEAZLpMvD0zvg7Z8W0esR5zmruTq513CLmxt92O+9X6f2VF7X3pbi0Xr/RfaMLu9G34U4Ou4KNg+a2c8XNWvlTeYjX9fel0a0Wvf/RIsaOI9I9Xp3f2Nd4/2SY/gO/kVEOj+5HvRLq/ty7mY9cuwPDJgJI8UiinDw2I5qOXKu6Ly6rdFDPN6FNbUelnjktTcUpAFAKAZADZHny9Mk0tftqP4CPzuxdbO/aff9kU9+/1fBerGTRpdroW/CXB4xwdQHzEHP7ytfKnGIl9cb8tyOi+rJVlQ3Vvy1foIt+h/eEx7afyIixtP2Y++bK+6/el3/ZGj3Auz4K1jcHj3AMXqJ1hvntPHkIq7y46WWFoveSztKHRxy9X7wZ7fBYTajqjqS62o8gls/KLK2Tdul2P7ldcPFdvtX2Hz/aTJfvv8v8A9xX/APn1uzzJ/wDn0u3yD/aTJfvv8v8A9w/8+t2eY/z6Xb5FRe2/EtMSjrLXSY14QMSKDJSVHOu4GO1vZVIVFKWMHG4vKc6bjHOTPZFYS62pXkpWlRpuCgT7osppuLS6mV8XiSb60a2dJEjvd/yz+sU3/n1upeZb/wCfR7fIUp24M46444kNYXFqWKroaLUVCow684mQvaUYqLzwWNCJKzqyk2sceOv9Cta1mrl3VMuYcaaVwmo6wChnyIiZTmqkVKOhEqQlCW7LUiUjfDNMkm0JBbLhbcFFgJJG7GlK6HiAoV4xpCamt6OhvOLg8PU8paXU4tKEJxKUQlIG0mNpPdTb0NYpyaSOH2SlSkmlUqKTTekkfKCeUmg+DwMGjtH94scOkP8AynB84jXv7EvD1RItONaPj6MedL6qWY5xW1+cH5RV2f7q8fQu2Zt/Qi/RV3GJXSoxgd9FysE3ajJywzFRyxvp+ATHC64wg+z8GUR9LzPjZde9C0/dKT/NErZj+GS7iq2lwlF9/wBhp0dTOOQa3oxIP2VGn4SIh3sd2s/Ml2Ut6ivIZYiEsWr93h8FYog+OcqlHq719lcuJES7Oh0s+Oi1/BEvLjoocNXp+TOLk3e8LmBiB6JFFOHfuRzURnwBi1u6/Qw4avQq7Sj00+Oi1/BtYFMhHny/INvoKpV8AEksuAAaySlQAHGOlJ4qRb60c6vySx1MhXPsESculBp0ius4d6jsruAyHKu2OlzX6apvcuRztqPRQxz5l5EckCfbF2vCrSQ44PEtMorXUtWN0hHLaeFBtidTuOjt3Fatv0RBqW/SXCk9El6scIgk4S7Oux0lpTE06OolwdED5yglPX5JOrjyifO5xbxpx15+ehBhb5ryqS0zwHSIBOEm3NHyZh9x4zBTjIOHowaUATrxcIsKN+6cFDd0INWxU5uW9qQf9lif96V/lD/yjp/6b/1+pz/85f7fQP8AZYn/AHpX+UP/ACh/6b/1+o/85f7fQW743WRJBujxcU4VZFATQJpnrO0j3xKtbl1s8MYIl1QVDHHOSsu5YxmphLIVhxBRKqVwhIJrSo20GvbHavW6KDmcaEHVmoDdO6NEttrcVNdVCVKV4qmSQSc8e4RBjtFyaio69v8AROlYKMW3Lguz+xmubevw0uDoQ10YQfLxVxYvVFKYffES6tegxxznJJtbrp88MYxzM80iD+8H/wDD/wCmiLSx/Yj4+pWXrxXl4ehb6Nbs9IsTTo8Wg+LB85Y87kk6uPKOF/c7q6OOvMkWNDffSS05e+wp9IQ/vB//AA/+m3Eiy/Yj4+rI95L9eXh6Ia9GN28CfC3B1lCjQOxJ1r5q1Dh7UQr+4y+jjy1JthQwuklz0M6tJPjnf4i/zGLSn8ke5ehV1JfHLvfqMui5is9X0Wlq/Kn+aIm0Hij4ol7P41vB/YvtNzxEghI1rfSKckOK+IEV9iv1M9SLpjH/AFbT/qv6xH3zIsWLVi8M02ckvtY08TRtXxDkSZ/FbRfU/f2McyfpYlcUs24PMdAPJYI+ITHTZssVHHrRX7SjmmpdTIGiSf8ApmDwdT7kK+CO+Ou06fyz8Dlsyp80PE0GamEtoUtZwpSCpROwDOKqMXJ4WpaSkopt6GH23aLs9NFQSSVkIaRuTXqp551J3kx6OjTjQpYfLi2ecq1ZV6mVz4JGwXZsVMowloUKvKWr0lnWeWwcAIobis6s3J+BfW9FUYKK8S1jidwgAgAgAgAgAgAgAgAgAgDFb+Wr4RNrKTVDfi08cNantUT2AR6Gyo9HSWdXxPO3lZVKrxouAx6JbNzemCP3SfcpX8vviHtKppBd/wCCZsynrPw/IwaR5/opJYB6zpDY5HNX4Qe+I1jT36y7OJKv6m5Ra6+AuaIPLmfZa+LkS9qaR8fsRNl6y8PueFtWCqctd1sVCB0anFeino0avWOodp2RmlXVG1UufHHma1aDrXTjy4Z8kaVKtoQA0gBIQkAJHmpzAy3dU9xipk3J7z5lvFKK3VyM9m7umbtd/ED0LZbU4d/i26IHPbwB4RaRuOhtY41eceb4lVK36a6lnRYz5LgaOgAZCmWVBs4d0VJbnz9aY8c7/EX+Yx6mn8ke5Hlqj+OXe/UetEUr1ph0jUEIB51UfgmKzacvlj3sstlx4yl3I76TCXZ2zJYZ1d6RQ4BTYr90Od0Rrb4ac5Pqx7+hbGjxCMmb6Qv7NadnzvmlXQrO4Vpn9l1Z+zE23+OlOHj78kYY5XpkOnlHmwKkoJT7Sesn3gRwt6m5VjLtONzT6SlKPYY9du1PBpht7zQaL4oVkr3GvMCPQXFHpabj5d5523rdFUU/PuNUvrZbs1K4WFjWFlOx0DMJxahnQjYSBqijtKsaVTM1/Re3lKdWliD/ALKLRvdpSCZl5BSvNDaVChTSoUsg6ic0jhXfEq/uVL9OD4cyNs+1cf1JrjyH+KstQgAgAgAgAgAgAgAgAgAgBYv7eDwZjAg+OdBCaa0jUV/IceRiZZW/Szy9F7wQb656GGFq9PyZFLS6lqShAqpRCUjeTkIvpNRTk9Dz8U5NRjqzdbCs1Msw2ynPCnM71HNSu0kx5mtUdSbm+Z6mjSVKCguRm+k21elmQ0k9VkUPtqoT3AAd8XGzqO7T33z9Cm2lW3qm4uXqT9EflTPstfFyOW1NI+P2OuytZ+H3Ha0plmUbemFClaKVTWtQAQlI40AA7TvitpxnVkoL/hZ1JQoxlUf/AHkLOji0VzDk464aqUpvkkUcokcAImX9JU1CMe0hbPqyqucpdaGK3bSak2XHiBVRyAyLi6BIHckZ7AnhESjSlWmoL/iJderGhBzf/WVmjqbW9LuOOGq1vrJPYjVwAyA3AR3voKFRRjokjjYVJVKblLVtmUWl9M7/ABF/mMXlNfBHuRQ1X8cu9+prOjqR6KSQSM3SXDyOSfwpB7Yor6pvVn2cC/2fT3KCfXxF+S/tV4XF0qiUawA7MVMNOeJ1z7kZl8Fsl1v36ImczSIhGRS0pWT4RZztBVTVHk/Yri/AVDuiRaz3Kq7eAZYXJtfwqRYdJqrBhX7aOqo9pFeREaV4blRxBll7LL8HmnW6USTjR7K8xTlmnsj0FrV6SkpeDPK3lPoq0o8tV4j1o2t3pGvB1nrtDqes3u+zq5Uir2hb7k+kWj9f7LbZlzvw6N6r0/odYri0CACACACACACACACACACAKq8VvNSjeNZqo+QgHNZ+Q3nZ3CO9C3lWliPiyPc3MKEcy8F1mM2raC5h1TrpqpXcBsSBsAj0VKlGnFRieXq1pVJOUtR90b3bwjwp0ZkeKB2A618yMhwrviq2hc7z6KPj+C52ba4XSz8PyNN5rYTKsKcNCryUD0lnUOW08AYhW9F1qiivHuJ9zXVGm5Pw7zEHVlRKlGqiSSTtJzJ749KkksI8o5NvLH3RL5Uz7Lfxciq2ppDx+xcbIfGfh9ynvzeLwp3Ag+JbJCfXVqK/kOHOJFlbdFHL1f07CLf3fTTxH5V9e38F5ooUEpmiSAB0ZJOoABw1MRtprMoLv+xM2S/hm32C1fG3zNvVFeiRUNjhtWeJ+FImWlv0MOOr1/BAvbp158PlWn5HnRd+xn+Mr4Iis2l+94IttlfseLE565024+qrKglTp69U0CVK8rytgNYsI3tGNNceKX2K6VjXlUfw8G9eGmTUp6ZblZdbhFG2WyaDcgZJHHKkUaTqSxzbPRJKKwhO0OyKvB3ptz6SadUoneElQr2rLh5UiTeSW8oLRL39gjQIhmThSQRQioORBgDNdH6jIz81Zq8kKV0rFdopWnEluna2qJ1x+pTjVXc/fvUwWuk2x+kaS+kdZrJVNqFbew+4qjps2tuz3Hz9Sq2rQ3qaqLVa9xnMhNLZcS42aLSag/I8CMjzi4nTU4uMtGUVOrKnJTjqjZ7vW0iaaDiclalo2oVu5bjtjzlxQlRnuvwPV21xGvDeXiuotI4EgIAV3r8S6JlTKqhKer0ozGLaCBnQaq5512ZxOjYVZU1NeRXS2nSjVdN6LnyyMku+laQpCkqSdSkkEHtEQpRcXhonxkpLMXlHpGDYIAIAIA4JpmYAUbw36aaBQxR5zePITzI8rkO8RYW+z5z4z4L6lXc7Tp0/hp/E/oZraM64+suOrKlHadg3AbBwEXVOnGnHdisIoKtaVSW9N5Y1XKucXSl+YTRrWlB+s4keh8eWuvvL3c+CGvN9X9+hZ2Fg6n6lRcOS6/69TS3nUoSVKISlIqScgANsUyTk8LUv5SUVl6GO3tt0zb1RUNIqG0ndtUeJ9woI9FaW3Qw7XqeVvbt16mVotPyUeCJWGRMk+QtNbLTzaMumCUqVtCU4qgc8VOVd8cqlFTlGT5ZO1O4lThKMf5Y8iBgjrxOOSbLWgttl1lOQdKSs7SEYuryJOfKkcpUlKam+Wh1jXlGnKC56+HIhYI68TlkcroXtalGC0ttxRKyqqcNKEJG0jdFdd2U61TeTWha2W0KdCnuST15D3d620zbZcS2tCQrCMdOsRrpQnIRVV6Doy3W032FzbXKrx3oppdopaWZ9SwxZ7P0sytJUNyArKvArzrubVHW0ilmo9Ed2PNmSKWGW2UeS2hKBySAKnjEWUnJtsySo1AQBn+lWy1pS1aDGT0qoFR3t1rnvCVax6K1xMtJpt05aP19/Ywxtse0Wp2WQ6kAtuozSc6VqlSFcQag8ojzjKnPHNBpSWGZJeKx1Sr6mzUp1oPpJOrtGo8RHo7auq1NS58+88hd0Hb1XB6cu46WLarss6HGzwUk6lDcf12RmtQjWjuyNLe6lQnvR/wCmuWDbjU0jE2aKHlIPlJPHeNxjz1e3nRliXn1nqra6p3Ecwfeuol2iytbS0tr6NakkJXSuEnbHOm0pJyWUdqsZSg1F4fWY1bFgvyxo6ig2LGaTyV8jQx6SjcU6q+F+HM8jXtatB/GuHXyI8haDzJxNOLQduE5HmNR7RG9SlCosTWTnTuJ0nmDaGeR0hTKcnENucc0HvFR7ogz2ZTfytr6lhT2zVXzpP6Fs1pHb86XWD6qkn40iO9lz5SRLjtqnzizsvSO1sYcPMpH6xhbLnzkvqZe2qXKL+hWzmkZ4/RsoRxUSv4YY7w2XBfNJv6fkjT21N/JFLv4/gWrUtuYmPpXVKHojqp+6Mj2xOpW1Kl8qK+teVa3zy4dXIjSFnuvKwNIUtW5I1cSdQHExvUqQprM3g0pU51XuwWTQ7tXFQ0Q5MUcWMwgeQnn6R93PXFNc7QlP4afBfUv7TZcafxVeL6uS/I4PvpQkqWoJSkVJJoAIroxcnhalpKSisvgjK743pVNHo26pYB5FwjzlcNw7Tnqv7OzVFb0vm9DzF/tDp3uR+X1FikTiu3kFIDeQUgN5BSA3kFIDeQUgN5EmzZBb7qGkDrLNOW9R4AZ9kaVaipwcpcjrRputNQjqzZ2GmpSXpUJaZQSVHYEglSjx1k848xOUqs8vVnsaVONKChHRCNo9YVOzj9qOpITUty6T5o8kkcQnq1GRKnIlXDVOCpLvfv3yNzSYgmQgAgDo80FJKVAFKgQQcwQciDwpBPAMxu48bItBUi6T4LMHEwtRySTkATvOSDxCDkFRPqLp6fSLVa+/f0MDne6wRNM0FA6ipbPxSeB+NI5Wlx0M8vR6kK/tFcU8L5lp+PEyFxspJSoEEEgg6wRkQeMelTTWUeQknF4Z6yU240sLbUUKGoj4HeOBjWpTjUjuyWUb0qs6Ut6DwzRLv37bcoiYo2vVj8xXP0Tzy4xSXGzpw40+K+v9norTa8J/DV4Pr5f0N/VWnYpKhwIIPuIiu4plvwkutC3adxpV3NILSv3Zy+6cu6kTaW0K0OD495XVtlUKnFLdfZ+Bcm9HTw+jdbWPWBQfdiETYbUg/mi19SuqbFqL5JJ9/D8la7cmdGpoK5OI+ZEd1tC3fP6EWWyrpaRz4o6ouXOn6mnNxv5KjL2hb9f0ZhbLun/H6r8k+W0ezKvLW0gcyo9wFPfHGe06S+VNkiGxaz+ZpfUv7O0fS6KF1S3Tu8hPcM/fEOptKpL5Ul9Swo7Hox4zbl9F78RqlJRDScLaEoTuSAB7tsQJTlN5k8lnCnGCxFYRW25eRiWFFqxL2NpzV27hxMd6FrUrfKuHWRrm+pW6+J8epamZXgvE9Nq65woHktp1DifSPE9lIvbe0hQXDi+s8zd31S4fHgur3qU9IlEMKQAUgApABSACkAEAalcS7vg7fSuDxrg1HzE68PM6z2DZHnr+66WW7HRfVnqtmWXQw35fM/our8lFpCtJycmG7KlTmohUwsakJFFYTwAoo7zgG0iNbeCpxdaXgWY/WVZ7cuy2y0KIbSEpHLad5JzJ2kmIkpOTcmZJcagIAIAIAX773YRPyxaNEuJ6zSz5qtx9U6iO3WBHahWdKWQU2jq9K3cUnN1TNsVSQrW4lOVeKht3iihWpp0uaKj8cPlfv35GD3vvdfpQX2R4wDrpHngbR6w9498mxvNz9OenLs/op9qbP6VdLTXxc11/2ZxSLw8vkKQwYyT7Ltl+XPinFJHo60n7Jy7dccattTq/OvySqF7WofJLh1chss/SEdTzP2mz/Kr9Yrqmyv8ASXn7+xb0dur/AOkfL8P8l9K3xk1/W4DuWlQ99Ke+Ic7CvH+Oe4sae1LWf8sd/AsG7bllaphk/wCIn4Vji7eqtYvyZIjdUJaTXmjuq1WBrfaHNxP6xqqNR/xfkbO4pLWS80RH7zSiNcw2fZOP8tY6RtK8tIv0OM7+2jrNevoU89f9hP0aFuHj1B3nP3RKp7Mqv5ml9SFV23Qj8ib+i9+AsWpfKaeqAoNJOxvI9qjn3UifS2fShxfF9v4KqvtevU4J7q7NfMXTE7BWOWXlhSGDGQpDAyFIYGQpDAyFIYGQpDAyFIYGR3uNdfEUzDychm2k7fXI3bt+vdWpv7zH6UPF/b8noNlbPzitUXcvv+C4v9ewSLNEdaZd6rSAKmpyxkDMgE5DzjQb6V1vR6SXHRanojy0d3VMo0p17rTT/WdUTUpr1sFd9TVR2qO0ARm4rdI8R0WgG+IwCACACACACAEu/wDdFUxhmpUlE4zQpKSB0gTnhJOWIbCcjUg5GolW9dR+Gfyswe9xb5JnUFtwdHNN5ONkFNcJoVJBzpXIpOaTkdhOteg6bytHoZPG910elq8wAHNakagviNyvjz1y7O+3PgqadfV/RSbR2WqualL5ua6/7M7WkgkEEEGhByII2EReJprKPLtNPDOIyYCACACACACACACACACACACACACACAHe6VzyaPTKctaWzt4rG71du3cai8v8fBSfe/x+T0OztlZxUrLuX5/HmMN8L1MyDONdFLNQ22DQrI+CBtVs4kgGso0ZVZYR6MXri3YecdNo2hUzC82m1CnRJ2HCfJNPJT5ozPWJp2r1opdFT059vv3wMGgxDMhABABABABABABACTfa5JfWJuUV0M4ihCgcIcpkKnYumQVqI6qqilJVC43VuT4xMBc2/QfV4LNp6CcScJSoYQ4R6NdStuHaDUVGpWtt1b8OMQW947rtTXW8h3YsDXwUNvPX8I2trydHhqur8EC92dTuVnSXX+TNLWsh6XVhdRTcoZpVyPy1xfUbinWWYP8AJ5S5tKtvLE148iDHYjBABABABABABABABABABABAEmz5Bx5eBpBUrhs4k6gOJjnUqwprem8Hajb1K0t2msmjXauehijjtHHdY9FB4A6zxPZSKO6v5VfhjwX1Z6ix2VCh8c+Mvou78nW+d9mZEYAOlmVUwMpzNVZArpmATqGtWzeI9C3lU46LrLYqbpXNdce8PtI45g0LbR8lqmaSRqqNiRknWaqzHStXSj0dLT19++Bg0GIZkIAIAIAIAIAIAIAIAIAW733NYn09fxbyR1HkgYhTOivSTXYdVTQjXHajXlSfDTqAqSl552y1pYtJCnWCcLcyjrGnEnysthovI+VlEl0adZb1Lg+r3/zuMD/KTcvOM4kKbeaVyUORB1EbjmIh/HSl1MxOEZrdksoV7ZuCk1VLrw+oupHYrWO2vOLOhtNrhUWe1FHc7EjL4qLx2PTz/wCiZaNkvMGjrak8aVSeShlFpSr06vyMoq9pWov44tenmQo7EYIAIAIAIAIAIAIAkyMg68cLTaln1RkOZ1DtjnUqwprM3g7UberWeIRbG+x7gk0VMLoPQRme1WodlecVlbanKkvF/gu7bYfOs/Bfn33jihtiUaJ8Wy0kVUSQkDipR1niYqpTnVll8WX9KlClHdgsIRbUvxMTjhlrJbKjqXMKFEoB2io6o9ZQqaGiTkYlRt401vVn4e/fabl1c64rUoemdV080qpU6upwk68Fc671HrHPUDSOVa4dT4VwXUZG+IwCACACACACACACACACACACAPKalkOIUhxCVoUKKSoAgjcQcjGU2nlAz+0tHbjCy/ZUwphza0pRKFcASDl6qwocomRulJbtVZMYOkrpFellBq1JVbKtQdbFUq40qQeJQpXIQdrGazSlnsA62VbctNpqw826KZpBzFfSQesO0RFlTnB/EsDgyLP3SlHcy1gO9s4fcOr7okU76tD+We/iQa2zLarrHHdw/ooZrR4Pq3yOC0194I+ETIbVf8o+RXVNgx/hPzRWPXCmhqLSuSiPimJEdp0XqmRJbDuFo0/fcRF3MnR9UDycR81COi2hQ6/ozi9kXS/jnxQJubOn6mnNxv5Kg9oW/wDt9GYWyLt/x+q/JJauHNHX0Seaz8gY5vadFaZO0diXD1aXj/RZSujs/WP9iEfMn5RwntX/AFj5sl09g/7z8kXkjcyUbzKC4d7hr+EUT7oiVL+vPnjuJ9LZVtT/AI57+P8ARZzs/LyqKuONMoGrEUpHIDaeAiKoym+HFlikorCEq0NJnSL6GzpdyZd9IpUEivnYfKp7WAcYkxtMLNR4QyeMrcWbnVh21ZhRANUy7RFE8CR1U7jhqSPOjZ3EKaxSXi/fvqGDQLMs5qXbDbLaW0DUlIpnvO8naTmYhyk5PMmZJUagIAIAIAIAIAIAIAIAIAIAIAIAIAIA8pmXQ4kocQlaTrSsBQPMHIxlNrigJdr6LpNxWNkuSzgzBaV1Qd+FWrkkpiTC8qJYfFdpjBAFiW7K/QTbc0gea75R+/n/AMyN+kt5/NHHd7+wD+u9ps0EzZS1b1M46D7ocT+KH+PSl8s/P2gd0aXpQHC6xMtq3ENmnesH3Q/wZvRpjJNRpVs4+e6ObSvlWNP8Kr1fUZBelSzh57h/wlfOH+HV6vqMkN3S9JVohqYcOyiWxXvXX3RurGpzaQydP6/T7xpK2U6a6luY6fkSn8cP8anH5prw9/YZOPAbfmvpHmZNB1pRTF2YcR/GIb1tDROXv3yBJs3RXLBXSTTr005tK1FINORKz2rIjEryeMQSS9+9BgdpCQaZQEMtobQPNQkJHOg28YiSk5PLZkkxgBABABABABABABABABABABABABABABABABABABABAEK1vI7YytQZdbnm9vyiZAweNi+WfZ+YhMGm3d+j7B8BESWpkt41AQAQAQAQAQAQAQAQAQAQAQAQB//Z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2" name="AutoShape 48" descr="data:image/jpeg;base64,/9j/4AAQSkZJRgABAQAAAQABAAD/2wCEAAkGBxMTEhUUExMUFRUXFxoXGBcVFhgZHRcbFh0XFyAXGhoaHSggHxomHRgdIjEhJSkrLi4uGh8zODMsNygtLisBCgoKDg0OGxAQGywkICYsLCwsLywsLCwsLC0sLSwsLCwsLCwsLCwsLyw0LCwsLCwsLCwsLC8sLCwsLCwsLCwsLP/AABEIAOEA4QMBEQACEQEDEQH/xAAcAAACAwADAQAAAAAAAAAAAAAABgQFBwECAwj/xABOEAABAgMEBgQKBwQHCAMAAAABAgMABBEFBhIhBzFBUWFxEyKBkRQjMkJSYnKhscEzQ4KSorLRNGNzwhUWJCWDk/AXVHSjs8PS4URT8f/EABoBAQACAwEAAAAAAAAAAAAAAAAEBQECAwb/xAA1EQACAQMBBAgFBAMBAQEAAAAAAQIDBBExBRIhQRNRYXGBkbHwIjKhwdEjM0LhFFLxFUMk/9oADAMBAAIRAxEAPwDcYAIAIAIAIAIAIAIACYAVrb0gSEtUKeDix5jPXOWwkdUHgVCO8LapPReYyL/9fp+Z/YLNWUnyXHq4T+VH4zHb/Gpw/cn5e/sYydv6NvA/muaZlknWlGGo+6hR/HDfto6Jv375DiCdHU2s1etaYVXYnpKe90j3Q/yoL5YL34DB2VomZV5c3NKPEo+aTD/NktIoYOBokYHkzU0Dzb+SRD/Nk9YoYBejeYTmzas0jmVn8rqfhBXUf5QXvwGDg2JbzP0U80+kea4BU/eQT+MQ6S2lrFr375A4/rpakt+2WaVJ2rYrQDecPSJ7ymHQUZ/JPz9oZLixtJVnv0BdLKjsfGEffBKPxRznaVY8s9wyNzawoAggg5gg1B5GIxk7QAQAQAQAQAQAQAQAQAQAQAQAQAQAQBwo0zOQgBGt7SSyhfQybapx85AN1KAfaAJVv6oI11IiXTtJNb03hGMlYm6dp2h1rRmegaP/AMdmmrcQCU/eKzG/TUqX7ay+t+/wBrsS5MjK0LbCVLH1jnXVXeCrJP2QIj1LipPVmcEy1byykvUPTDSFDzSoFX3BVXujWFKc/lQFSf0tySDRtD7vEJCE/jIV+GJEbKo9cIxkp39LT6vopEU3qWpXuSgfGOiso85DJGc0mWkfJlmB7SHD/wBwRsrSlzbGThvSXaY8qWlzybcH/dMZdpR5N+/AZJLOliZT9LIgj1VLR8UqjV2UXpIZLSS0uyiiA6y+3vICVgdxCvdHN2M+TTGRqsu98jMUDUy0VHUlRwKP2V0PuiPOhUjqjOTtbV1JOaqXmEKUfPAwr++miuwmkIVpw+VgT3LiTkkSuzJtWHWWHSKHbuwE80pPrRJ/yYVOFWPivfvqMEiydJGBYYtJhUq76eE9GdlaZlIrtBUnLyhGs7TK3qTyvr794GR+YeStIUhSVJUKhSSCCDtBGRERGscGZPSMAIAIAIAIAIAIAIAIAIAIAIAp7y3kl5FvpH10rXChOa1kbEj4k0AqKkR0pUpVHiIEREpaFtdZ4mUkTmEJ8pwdvle0qidRCVa4l71K304y9DA+WHYEtJNkMtpQKdZZzUqmdVLOdOGobKREqVZ1HmTMivePSjLMkolh4S5qqk0bB9uhxfZBHERIp2c5cZcF9TGRCtW8lozdekeLTZ+raqge44jyUqJcKNKnosgqmbLaTmrPmaD3R1c2zGD3TNsI1FA9kV+Ea4kwCrZa3qPIfrGdxmTr/Tre5fcP1h0bMcDum3W9yx2D9Yx0bMHqi2WT51OYP6Rjo5Gcnv0zLmVUK4Gh9xjXEkZI8xYrSthTyPyOUbKpJAkWbP2hJ08HmFKQPq19ZNN2BVQB7JBjWUaVT5kB1sDSq0ohucbLC9WNIKkdo8pP4hvMRallJcYPIyOs9IS06yA4lt9pQqlQIIz85C05g8QYixlOnLhwZkQpm7k9ZSi7Z61Py9cS5dfWIG2gGv2k0VqqFRMVWnW4VOD6/fvuMDbdG+MvPo6hwOgddlRGIcU+kmu0cKgHKI1ahKk+OnWZGOOICACACACACACACACACAFS+19G5IBtA6WaX9G0KmmLIKWBnSuQSM1HIbSJFC3dTi+C6wVF2Ljrcc8NtM9LMKoUtKoUtgZgKAyJGxI6oz1nOOlW4SXR0uC9TAx3rvbLyKKuqxOEdRpNMSuPqp9Y+85RxpUJVHwMmO3gvHN2gfGq6NnYygnD27VnictwEWVOlClpxfWalV0zTWQzPDM9pjphyBGetNZ1dUcNffGyggQ1rJzJJ5msbA6xkBABABABABAHuxOOI8lahwrl3HKNXFMFnLW+RktNeKcj3f8A5GjpdQyWQcZfTTJXA5EfMRzxKIObLmpqQXjlHCUVqppWaVc07TxFFQlGFVYmvEGq3OvyxPDB9E+Bm0o66ayg+cO4jaNsV9a3lT46rrM5Id8biJfV4TKK6CbScQUk4Q4R6VNStmLbWhBGrajc7q3J8YgLl33LyzKTiehnEHDRQwh2meQ2LpnQZEZpqMgr2+6t+HGPp7/6B3iKZCACACACACACACAFS/t7xJNhDYxzLuTTYzpXqhagMyK5ADNRyG0iRb0OkeXotQQ7iXNLBM3NnpZxzrEqIPRYtgOrHTIkZAdVOWvavX3vghwijBxf6/iZOrLFHJkjmlquoq3q2hPacqVW9s6nxS09Q2Y+64pS1PPrLjijVSlGpJ/1qAyGyLNYSxHQwRJidKshkPeY2UQRY2BwVAazAElmSdWKoacUN6UKV8BGrlFatA9FWVMDXLvjm04P5Yxvw615oERwYTRWR3HI9xjdcdAcQAQAQAQAQAQBylRBqDQ7xAFxIW0Rk5mPSHzEcpU+oE2bk0uUcbVgWKKStJpmMwajOvEZiNU8cGMD/cO/5WpMrOnC9klDpyDm5KtgWdh1K4HXCuLbHxw09DKZfX5ucieQFJPRzKM23RUaswlRGdK5gjNJzG0HlQrum+zmjJBuBe5bqlSU4ME41Udag6UJ25ZYwMzTIjrDKtN7igorfh8r+nv+jA8REMhABABABABAFRem325KXU85nTJCa0K1mtEjuqTsAJ2R0pU3UluoCpo9u644s2lO9aYd6zSSMm0kUCgDqJGSRsTxJpIuKqS6Knote0wStI19PA0dCwQZlYy29Ek+eR6R2DtOWRxbW/SPelp6mG8GMhWGq1kqWoklRNSSczmdZJ1mLPGeCNckV1wqOfYI3xgzkbbv6N52ZopSRLtnznQcRHBvX97DEWpd04cFxfZ+TODQLI0VyTVC70j6vXUUprwSimXAkxDneVJacDOBskLFlmfoWGm/YbSD2kCsR5TlLV5Mk6NAEAdHmUrFFJSoblAEdxgngC7adw7Pe8qWQg+k1Vs8+pQHtBjvG5qx0f3MYEi3NES01VKPY/3b2R7FpFDyKRziVTvl/NeRjBndp2W9Lr6N9tba9yhr4pOpQ4gkROhKM1mLyYyRKRvgZCkMDIUhgZCkMDIUhgZJchPKbO9O0fMcY0lDIyXMwyh9Fe47uB/SOazFjI/6Nr5qURJzavGjJpxR+kA8xR2rpqPnDXmM4Vzb4+OGnMymWukK6iphImZaqJxnrIUnIrCc8FfSGtNdtRqMcretuPdl8rMk64V6RPS9VUS+3RLyNVDsWAcwlVDlsIIzpWNbij0cuzkZGaOACACACAOCaa4Ay2TT/TVol1WcjKmiBsdVr7cVAo+qECnWMT5f/npY/k/oYHW+V40SMuXTQrPVaR6Sjv8AVGs8BvIiNQourLHmYk8IwJ6ZU4tbrqipxZKlKOsk/wCqU2Cgi5UUluo454ky7935iedwMpyHlLVkhscTv4DM8sxpUqxpLMjKTZs11Ljy0kAoDpXtrqxmPYGpA5Z7yYq61zOp2LqOqikXVr2wxLIxvupbTsxHNVNiUjNR4AGOUKcpvEVky2kZ9bOltIqJVgq9d44RzCE5kcyDE2Fi/wCb8jR1OoUJ/SFaLv1/Rj0WkJSO8gq98SY2tJcsmm+yndt2bV5U1Mnm+58MUdVSgv4ryMZZ1RbU0NUzMDk+4PgqHRw/1XkhllnJX4tBqmGacUNzgS5XmVAn3xzlbUn/ABM77GqyNLjgoJlhKxtUycJ+4okE/aER52CfyvzNlU6zQbAvVKzg8S6CrWW1dVY+ydY4io4xCqUJ0/mR0UkyfalmMzDZbfbS4g7FDVxB1g8RnGkZyg8xZlrJkF9NHLktV2WxOsjNSda2x2eUkbxmNtczFnQu1P4ZcGcpQxoIQiYczmACACACAJEjNltXqnWPnzjEo5Mp4LebYDiQpBooUUhQNDlmM9me3YY5p44M2bTNa0d3q8NZKXDSYaoHBqxDUHAONKEbDwIisuaHRyytGdIyyL985NdmziLTl0nolqwTLaduLWd3WpWvpgekY60Gq0Oilry9++HcZNIk5pDraHG1BSFpCkqG0KFQYhNNPDMntGAEAEAIula2loZRKMZvzZ6MAawgkJP3iQjkVHZEu0ppyc5aIwxiuzYyJKVQykjqCq16sSjmpZrsr3AAbI4VajqTcjJid97wmdmlOA+KRVDQ9UedzUc+WEbIuLej0cMc+ZGlPLO9z7quT7tBVDKD4xymr1E11rPcBmdgOK9dUV2iC3jdbKsxqWaS0ygIQnUBt4k6yTtJimnOU3vSJCWCXGpkVtIt3/C5RWEVda8Y3vNPKR9oe8J3RItavRz46PU0msoyewbjzk0ApDeBs/WOkoBG8CmI8wKcYs6l1Tp8G+PYclGTHaztETQzfmHFnc0lKByqrET7oiTv5P5UdFT6y8Z0aWaNbK1cVPO/yqAji7yt1/RGdxHZejazT9QocnnvmuH+ZW6/ohuRKmf0Syqq9E882dmLCtPdQK/FHSN/NapMw6a5CfbejacYqpCQ+gbWvK7Wzn2JxRKp3lOXB8DRwkhRoUq85KkniFJI94IiVqjnk0S6GktbZDU6S4jUHgKrT7YHlDiOt7UQa9knxp+R0jV6zWZZ9LiUrQoKSoVSpJqCDtBEVjTTwzuZhpHuEKKmpVNNanWkjvcQN+9O3WM61sLW6/hPwZynDmjL8MWRx3gwwGQwwGQwwGQwwGSfZkxhOE6jq4H/ANxpNczKZZyc+uUmG5prWk0Wn00nIpPMdxCTsjlKCqQcGZzjibg4hmdlaHrsvt/hUNfBQ9xEU/xU59qJCeUJejKdclnn7LfPWaUVsn0knMgcDiCwPXVuiVdRU4qrHnqEaNEIyEAEAZlc4f0hasxPqzaY8Uxu2gEfZKl03vDdE6t+lRVPm+L9+9DBZ6Wbc6GVDCDRb9Ung2KYu+oTyKt0YsqW9Peei9TlWnhY6zKLu2I5NvoZbyJzUrYhApVZ5VyG0kDbFnVqRpx3mR4JyeEfQlj2W3LMoZaThQkdpO1RO1ROZMUU5uct6RNSSWETI0MhABABABABABABABAC/ee6EtOiricLtMnUUChuB9JPA9lI70bidLTTqNJQUjFrzXZfknMDoqk+Q4nyV/orek+8ZxcUa0KqyiLOLjqWVxb4OSK8C6ql1HrI1lBPno47xt5xzubZVVlamadXd7jc5aYS4hK0KCkqAUlQNQQcwRFK008MmJ5Mb0n3T8Gc8IZTRl1XWSNTaznTglWsbjUbhFtZ3G+tyWq9CLVhjiIuGJ3A45DDDgMhhhwGQww4DIYYcBkuZZ3Giis9h/WOElhm6mPuiG2SOkklnyauNcieskdpCvtK3RCvqelRdzO1GX8T20pyipd2WtNkddhYQ5TzkmtKncaqR/iDdHO1e8pUnz9/34HZmgyU0l1tDiDVC0haTvSoAg9xiG008Mye0YAsaSLX8Gs95QNFrHRI5uZEjiE4lfZjvbQ36iQZ30e2R4LIMoIotSekXvxOdah4gUT9mFxU36jYRkt/rW8JnnVV6iD0SPZbqCe1WI8iItrWnuU0ub4kCrLMmado1u74LLBaxR54Baq60p81HYDU8Sdwisu63STwtESqMN2OeY3xFOoQAQAQBWG2UeFiUGa+hU8r1QFISAeJxE8hxEdOifR7/LODXfW9ulnHM2I1pTyGGluuGiEJKlHlsG8nUBvMbQi5yUUYk0llnFlTfTMNO0w9I2hdK1pjSFUrwrCcd2Tj1CLyskqNTIQAQBDtazGplpTTyQpCtm0HYoHYobDG8JyhLeiYlFSWGYLeq7zkk+Wl9ZJ6za/TT/5DUR8iIu6FZVY7y8SBODg8DVopvOW3BKOnxaz4onzVnMo5K2et7URr2hldIteZ1o1MPdZqNrWeiYZWy4KoWkpPDcRxBoRxEVkJuElJEqSTWGfOtqSC2HnGXPKbUUnjuUOBFCOBj0EJqcVJcyvaw8MjRsYCACACAPaTdwq4HIxiSygmW0nPmWmGZlPmLGIDanUodqSod0cpQ6SDgbqW60zcbakETcs40SCl1sgK3VFUqHI0PZFJCThJPqJ4raH7SUuTUw5k5LOKbIJzCSSoV5HEn7ESLyCU95aPiYQ9xEMmb6TP7TPWfI60qX0rg3prT8iXYm23wU51PD39DDHS81o+Dyj7wyKGzh9o9VP4iIj0Yb9RRNakt2LZitxbGEzONNkVQnxjldqUUyPNRSO0xc3VTo6bfPRECit6SRvsUJZBABABAFbeK2ESkut5eeEUSnapR1JHM9wqdkdKVN1JqKNJzUI5Zmmi6bW9abzrhxLWy4pR4lbOrgNQGwARZ3sVCgorTK9GRLeTlUbfV+DXYqCcZFpVvJ0rngrZ8W2auEec4PN5J/N7MW1jQ3V0j1encQbirl7qNKuv+xyv/DtfkTFbW/cl3v1JcPlXcWcczcIAIAIAor53fTOyym8ukT1mlbljZXcdR512R3t63RTzy5nOrDfjgwMgpVtSpJ5FKkn3EEe6L7g0Vu8b/c+2vC5Rt00x0wuAbFpyPKvlDgoRQXFLo6jiWVKe/HIi6YrIAW1MpHleKXzFVJPaMQ+yInbPqZTg+8j3KxiRnGUWWCLvBlDA3gyhgbwZQwN4MoDeJ1cbfGnvEc9GZzwNl0bWh00g1U9ZurR+x5P4CmKa8hu1X28SfQlvQQv2MPBbwTDWQRNN9Ikb1eXXvS93x0n8dsn1PHv6HU0mIRkzizvH3ifWRVMszhSdxwoHxcc7omy+G2S637+xjmTdL03hk0Nj6x1IPJAK/wAwTGdnxzUz1IjXcsQx1shaHLOo2++RmpQbTyQMRI5ldPsxvtGfxKPia2keDkaNFcTAgAgAgDE9I14vC5jAg1ZZJCdy1alL5bBwqfOi7s6HRwy9WVlxW35YWiJOiEf25f8Aw6/ztRrtD9pd69GbWj/U8PwP9+7xeBy5KSOmcqlsbjtXySD3kDbFfa0Olnx0WpKr1ejj2mFKSTmSSTnU5k8axfFZk+hrsfscr/Aa/ImPOVv3Jd79S3p/Iu4XtI16PB2ww0rxzozI1toORVwUcwO07Ik2lv0j3paL6s43FbcW6tWOkQiSI1/7z9GtuUaV11rR0pHmoKh1OavhzETrW33k6ktEnjv/AKItethqCHmIJKCAMV0o2QGZwrSKJfHSfbGSx8Fc1RdWNTfp4fIrbmO7PPWWmh60cLr0uTktPSJ9pFEntII+7HPaNP4VPwN7SfxOI63/AJDppB9NM0p6RPNvr5cwCO2INrPdqxfh5kmvHNNmD4YvyryGCAyGCAyGCAyGCAySJNVKiNZIypGi6G5mhmWdlUODtxIV8ExW7Rj8svAmWctUe2kbxNo2ZMj/AOzoln1cSB+VxyONt8VKcezPv6ExmjxCMmcaMgVz1qvHOr+EHgFvZdwTE264U6a7PwYRE0yPVclkbkuK+8UAflMSNnLhJ9xAvXxiu8btHkt0dnsD0klZ+2pSh7iO6Id5LerS8vIk2yxSXn5jHEY7hABACXpLvH4Oz0DZo68CKjWhvUVcz5I7TsibZUN+W89F6kS6rbkd1aszu7F3jMIfdUKNMNLV7SwhRSkcvKPYNsWVesoOMVq2vIh0qe+m+SRZ6K3ktzbi1kJSmWcUonUAFNEkxyv03TSXWvub2kkqjb6n9ivtecdtOdGAHrqwNJPmIFTU9lVK7dwjpThG3pcfH39DSc3WqcPAkaRLLRLPsst+SiWQK7VHG8So8Sc41s6jnByfN/ZGbiKhJRXV+TSWbYRKWYw8vOku0Ep2rUUJokc/cKnZFY6TqV3Fdb9Sf0ihSUn1IxifnXH3lOumq1qqT8AOAFAOAi7jCMIbsdCrc3J5ZuV67eTJsKcNCs9VtPpKPyGs8BFDQourPdXiW1aqqccmHsPrcmUOOKKlrdSpRO0lQ/1SL2UVGm0uplSpZkm+s+iY84XYQAi6XZPFKtubW3R91YKT+IJifs+WKjj1oiXi+BPqZn9yJnop+WVvcwH/ABAW/ioRY3Ud6jL3oQqEsVIm7uthSSk6iCDyOUUCeC4fE+bVslJKTrSSDzGUemTzxKLTgcYYDKDDAZQYYDKDDAZR2byIMBkc9Fj2G0CNi2ljuKFfymIN+s0fElWkv1fAvtNzR8CacTrbfSa7qocHxpEOxa6Rp80WTGz+sDfDvERdxmRT0OnEicXtVMn4A/zRJvODiuwwim0ur/tjY3MJPet39Im7OX6bfb9kVd8/1F3fk0m66KScsP3DX5ExV13mrLvfqWNFYpxXYizjkdAgCLaloIl2luuGiUCp47gOJNAOcb04OclFas0nNQi5MwqZeen5utKuvLolNckjYPZSBmeBMegjGFCn2IpXKVafazXnLJRK2a8yjUlh2p2qUUKJUeZ7shsikVR1K6k+tFt0ap0nFdTMPadUkKAJAUnCqm0VSqh4VSD2R6BxT1KVPBqmi273RtmacHXdFG6+a3rrzVr5AbzFPf196XRrRa9/9FnZ0sR33z07v7F3S3+2o/4dH53YlbO/aff9kR7393wX3KiftB6eVLS7YNG222m0b1BIClnuOexI5x2hTjRUpy55b/BylOVVxguxL8kO3bPEvMrZxFQbKRiO04UqJpzJjelPpKal15NakVCbj1FtbM87as6Etg4alDQOpCNZcVz1nsGdBHGnCNtSzLx7+o6TnKvUwvD8kO1LPTLz/QoJKW3WkgnWcmySeZJMdKc3Uobz5p/c0nFQq7q5NfY3iPPF4EALWkdutnP8MB7nEGJVk8V4++RHu1mk/fMxuyl0fZO51s9y0mLyoswl3P0KiD+Jd69T6JjzJfnzxbSaTL43POjuWqPS0uNOPcvQoJ/PLvfqQ46YNQhgBDACGAEMAZdHS/7xY49ID/lLPyiJer9CXh6ki1f6y8fQedMCK2Y5wcb96wPnFXZ/urxLhmf/ANYV7/cn9IkdCjGRy0Nijc4namZP5QPlHG84uL7DKKfS2j+2Nnewkdy3f1ibs79p9/2RU3/7i7vyaPdVdZKWP7hv3ISIq7hYqyXayyoPNKL7EWkcjqEAZLpMvD0zvg7Z8W0esR5zmruTq513CLmxt92O+9X6f2VF7X3pbi0Xr/RfaMLu9G34U4Ou4KNg+a2c8XNWvlTeYjX9fel0a0Wvf/RIsaOI9I9Xp3f2Nd4/2SY/gO/kVEOj+5HvRLq/ty7mY9cuwPDJgJI8UiinDw2I5qOXKu6Ly6rdFDPN6FNbUelnjktTcUpAFAKAZADZHny9Mk0tftqP4CPzuxdbO/aff9kU9+/1fBerGTRpdroW/CXB4xwdQHzEHP7ytfKnGIl9cb8tyOi+rJVlQ3Vvy1foIt+h/eEx7afyIixtP2Y++bK+6/el3/ZGj3Auz4K1jcHj3AMXqJ1hvntPHkIq7y46WWFoveSztKHRxy9X7wZ7fBYTajqjqS62o8gls/KLK2Tdul2P7ldcPFdvtX2Hz/aTJfvv8v8A9xX/APn1uzzJ/wDn0u3yD/aTJfvv8v8A9w/8+t2eY/z6Xb5FRe2/EtMSjrLXSY14QMSKDJSVHOu4GO1vZVIVFKWMHG4vKc6bjHOTPZFYS62pXkpWlRpuCgT7osppuLS6mV8XiSb60a2dJEjvd/yz+sU3/n1upeZb/wCfR7fIUp24M46444kNYXFqWKroaLUVCow684mQvaUYqLzwWNCJKzqyk2sceOv9Cta1mrl3VMuYcaaVwmo6wChnyIiZTmqkVKOhEqQlCW7LUiUjfDNMkm0JBbLhbcFFgJJG7GlK6HiAoV4xpCamt6OhvOLg8PU8paXU4tKEJxKUQlIG0mNpPdTb0NYpyaSOH2SlSkmlUqKTTekkfKCeUmg+DwMGjtH94scOkP8AynB84jXv7EvD1RItONaPj6MedL6qWY5xW1+cH5RV2f7q8fQu2Zt/Qi/RV3GJXSoxgd9FysE3ajJywzFRyxvp+ATHC64wg+z8GUR9LzPjZde9C0/dKT/NErZj+GS7iq2lwlF9/wBhp0dTOOQa3oxIP2VGn4SIh3sd2s/Ml2Ut6ivIZYiEsWr93h8FYog+OcqlHq719lcuJES7Oh0s+Oi1/BEvLjoocNXp+TOLk3e8LmBiB6JFFOHfuRzURnwBi1u6/Qw4avQq7Sj00+Oi1/BtYFMhHny/INvoKpV8AEksuAAaySlQAHGOlJ4qRb60c6vySx1MhXPsESculBp0ius4d6jsruAyHKu2OlzX6apvcuRztqPRQxz5l5EckCfbF2vCrSQ44PEtMorXUtWN0hHLaeFBtidTuOjt3Fatv0RBqW/SXCk9El6scIgk4S7Oux0lpTE06OolwdED5yglPX5JOrjyifO5xbxpx15+ehBhb5ryqS0zwHSIBOEm3NHyZh9x4zBTjIOHowaUATrxcIsKN+6cFDd0INWxU5uW9qQf9lif96V/lD/yjp/6b/1+pz/85f7fQP8AZYn/AHpX+UP/ACh/6b/1+o/85f7fQW743WRJBujxcU4VZFATQJpnrO0j3xKtbl1s8MYIl1QVDHHOSsu5YxmphLIVhxBRKqVwhIJrSo20GvbHavW6KDmcaEHVmoDdO6NEttrcVNdVCVKV4qmSQSc8e4RBjtFyaio69v8AROlYKMW3Lguz+xmubevw0uDoQ10YQfLxVxYvVFKYffES6tegxxznJJtbrp88MYxzM80iD+8H/wDD/wCmiLSx/Yj4+pWXrxXl4ehb6Nbs9IsTTo8Wg+LB85Y87kk6uPKOF/c7q6OOvMkWNDffSS05e+wp9IQ/vB//AA/+m3Eiy/Yj4+rI95L9eXh6Ia9GN28CfC3B1lCjQOxJ1r5q1Dh7UQr+4y+jjy1JthQwuklz0M6tJPjnf4i/zGLSn8ke5ehV1JfHLvfqMui5is9X0Wlq/Kn+aIm0Hij4ol7P41vB/YvtNzxEghI1rfSKckOK+IEV9iv1M9SLpjH/AFbT/qv6xH3zIsWLVi8M02ckvtY08TRtXxDkSZ/FbRfU/f2McyfpYlcUs24PMdAPJYI+ITHTZssVHHrRX7SjmmpdTIGiSf8ApmDwdT7kK+CO+Ou06fyz8Dlsyp80PE0GamEtoUtZwpSCpROwDOKqMXJ4WpaSkopt6GH23aLs9NFQSSVkIaRuTXqp551J3kx6OjTjQpYfLi2ecq1ZV6mVz4JGwXZsVMowloUKvKWr0lnWeWwcAIobis6s3J+BfW9FUYKK8S1jidwgAgAgAgAgAgAgAgAgAgDFb+Wr4RNrKTVDfi08cNantUT2AR6Gyo9HSWdXxPO3lZVKrxouAx6JbNzemCP3SfcpX8vviHtKppBd/wCCZsynrPw/IwaR5/opJYB6zpDY5HNX4Qe+I1jT36y7OJKv6m5Ra6+AuaIPLmfZa+LkS9qaR8fsRNl6y8PueFtWCqctd1sVCB0anFeino0avWOodp2RmlXVG1UufHHma1aDrXTjy4Z8kaVKtoQA0gBIQkAJHmpzAy3dU9xipk3J7z5lvFKK3VyM9m7umbtd/ED0LZbU4d/i26IHPbwB4RaRuOhtY41eceb4lVK36a6lnRYz5LgaOgAZCmWVBs4d0VJbnz9aY8c7/EX+Yx6mn8ke5Hlqj+OXe/UetEUr1ph0jUEIB51UfgmKzacvlj3sstlx4yl3I76TCXZ2zJYZ1d6RQ4BTYr90Od0Rrb4ac5Pqx7+hbGjxCMmb6Qv7NadnzvmlXQrO4Vpn9l1Z+zE23+OlOHj78kYY5XpkOnlHmwKkoJT7Sesn3gRwt6m5VjLtONzT6SlKPYY9du1PBpht7zQaL4oVkr3GvMCPQXFHpabj5d5523rdFUU/PuNUvrZbs1K4WFjWFlOx0DMJxahnQjYSBqijtKsaVTM1/Re3lKdWliD/ALKLRvdpSCZl5BSvNDaVChTSoUsg6ic0jhXfEq/uVL9OD4cyNs+1cf1JrjyH+KstQgAgAgAgAgAgAgAgAgAgBYv7eDwZjAg+OdBCaa0jUV/IceRiZZW/Szy9F7wQb656GGFq9PyZFLS6lqShAqpRCUjeTkIvpNRTk9Dz8U5NRjqzdbCs1Msw2ynPCnM71HNSu0kx5mtUdSbm+Z6mjSVKCguRm+k21elmQ0k9VkUPtqoT3AAd8XGzqO7T33z9Cm2lW3qm4uXqT9EflTPstfFyOW1NI+P2OuytZ+H3Ha0plmUbemFClaKVTWtQAQlI40AA7TvitpxnVkoL/hZ1JQoxlUf/AHkLOji0VzDk464aqUpvkkUcokcAImX9JU1CMe0hbPqyqucpdaGK3bSak2XHiBVRyAyLi6BIHckZ7AnhESjSlWmoL/iJderGhBzf/WVmjqbW9LuOOGq1vrJPYjVwAyA3AR3voKFRRjokjjYVJVKblLVtmUWl9M7/ABF/mMXlNfBHuRQ1X8cu9+prOjqR6KSQSM3SXDyOSfwpB7Yor6pvVn2cC/2fT3KCfXxF+S/tV4XF0qiUawA7MVMNOeJ1z7kZl8Fsl1v36ImczSIhGRS0pWT4RZztBVTVHk/Yri/AVDuiRaz3Kq7eAZYXJtfwqRYdJqrBhX7aOqo9pFeREaV4blRxBll7LL8HmnW6USTjR7K8xTlmnsj0FrV6SkpeDPK3lPoq0o8tV4j1o2t3pGvB1nrtDqes3u+zq5Uir2hb7k+kWj9f7LbZlzvw6N6r0/odYri0CACACACACACACACACACAKq8VvNSjeNZqo+QgHNZ+Q3nZ3CO9C3lWliPiyPc3MKEcy8F1mM2raC5h1TrpqpXcBsSBsAj0VKlGnFRieXq1pVJOUtR90b3bwjwp0ZkeKB2A618yMhwrviq2hc7z6KPj+C52ba4XSz8PyNN5rYTKsKcNCryUD0lnUOW08AYhW9F1qiivHuJ9zXVGm5Pw7zEHVlRKlGqiSSTtJzJ749KkksI8o5NvLH3RL5Uz7Lfxciq2ppDx+xcbIfGfh9ynvzeLwp3Ag+JbJCfXVqK/kOHOJFlbdFHL1f07CLf3fTTxH5V9e38F5ooUEpmiSAB0ZJOoABw1MRtprMoLv+xM2S/hm32C1fG3zNvVFeiRUNjhtWeJ+FImWlv0MOOr1/BAvbp158PlWn5HnRd+xn+Mr4Iis2l+94IttlfseLE565024+qrKglTp69U0CVK8rytgNYsI3tGNNceKX2K6VjXlUfw8G9eGmTUp6ZblZdbhFG2WyaDcgZJHHKkUaTqSxzbPRJKKwhO0OyKvB3ptz6SadUoneElQr2rLh5UiTeSW8oLRL39gjQIhmThSQRQioORBgDNdH6jIz81Zq8kKV0rFdopWnEluna2qJ1x+pTjVXc/fvUwWuk2x+kaS+kdZrJVNqFbew+4qjps2tuz3Hz9Sq2rQ3qaqLVa9xnMhNLZcS42aLSag/I8CMjzi4nTU4uMtGUVOrKnJTjqjZ7vW0iaaDiclalo2oVu5bjtjzlxQlRnuvwPV21xGvDeXiuotI4EgIAV3r8S6JlTKqhKer0ozGLaCBnQaq5512ZxOjYVZU1NeRXS2nSjVdN6LnyyMku+laQpCkqSdSkkEHtEQpRcXhonxkpLMXlHpGDYIAIAIA4JpmYAUbw36aaBQxR5zePITzI8rkO8RYW+z5z4z4L6lXc7Tp0/hp/E/oZraM64+suOrKlHadg3AbBwEXVOnGnHdisIoKtaVSW9N5Y1XKucXSl+YTRrWlB+s4keh8eWuvvL3c+CGvN9X9+hZ2Fg6n6lRcOS6/69TS3nUoSVKISlIqScgANsUyTk8LUv5SUVl6GO3tt0zb1RUNIqG0ndtUeJ9woI9FaW3Qw7XqeVvbt16mVotPyUeCJWGRMk+QtNbLTzaMumCUqVtCU4qgc8VOVd8cqlFTlGT5ZO1O4lThKMf5Y8iBgjrxOOSbLWgttl1lOQdKSs7SEYuryJOfKkcpUlKam+Wh1jXlGnKC56+HIhYI68TlkcroXtalGC0ttxRKyqqcNKEJG0jdFdd2U61TeTWha2W0KdCnuST15D3d620zbZcS2tCQrCMdOsRrpQnIRVV6Doy3W032FzbXKrx3oppdopaWZ9SwxZ7P0sytJUNyArKvArzrubVHW0ilmo9Ed2PNmSKWGW2UeS2hKBySAKnjEWUnJtsySo1AQBn+lWy1pS1aDGT0qoFR3t1rnvCVax6K1xMtJpt05aP19/Ywxtse0Wp2WQ6kAtuozSc6VqlSFcQag8ojzjKnPHNBpSWGZJeKx1Sr6mzUp1oPpJOrtGo8RHo7auq1NS58+88hd0Hb1XB6cu46WLarss6HGzwUk6lDcf12RmtQjWjuyNLe6lQnvR/wCmuWDbjU0jE2aKHlIPlJPHeNxjz1e3nRliXn1nqra6p3Ecwfeuol2iytbS0tr6NakkJXSuEnbHOm0pJyWUdqsZSg1F4fWY1bFgvyxo6ig2LGaTyV8jQx6SjcU6q+F+HM8jXtatB/GuHXyI8haDzJxNOLQduE5HmNR7RG9SlCosTWTnTuJ0nmDaGeR0hTKcnENucc0HvFR7ogz2ZTfytr6lhT2zVXzpP6Fs1pHb86XWD6qkn40iO9lz5SRLjtqnzizsvSO1sYcPMpH6xhbLnzkvqZe2qXKL+hWzmkZ4/RsoRxUSv4YY7w2XBfNJv6fkjT21N/JFLv4/gWrUtuYmPpXVKHojqp+6Mj2xOpW1Kl8qK+teVa3zy4dXIjSFnuvKwNIUtW5I1cSdQHExvUqQprM3g0pU51XuwWTQ7tXFQ0Q5MUcWMwgeQnn6R93PXFNc7QlP4afBfUv7TZcafxVeL6uS/I4PvpQkqWoJSkVJJoAIroxcnhalpKSisvgjK743pVNHo26pYB5FwjzlcNw7Tnqv7OzVFb0vm9DzF/tDp3uR+X1FikTiu3kFIDeQUgN5BSA3kFIDeQUgN5EmzZBb7qGkDrLNOW9R4AZ9kaVaipwcpcjrRputNQjqzZ2GmpSXpUJaZQSVHYEglSjx1k848xOUqs8vVnsaVONKChHRCNo9YVOzj9qOpITUty6T5o8kkcQnq1GRKnIlXDVOCpLvfv3yNzSYgmQgAgDo80FJKVAFKgQQcwQciDwpBPAMxu48bItBUi6T4LMHEwtRySTkATvOSDxCDkFRPqLp6fSLVa+/f0MDne6wRNM0FA6ipbPxSeB+NI5Wlx0M8vR6kK/tFcU8L5lp+PEyFxspJSoEEEgg6wRkQeMelTTWUeQknF4Z6yU240sLbUUKGoj4HeOBjWpTjUjuyWUb0qs6Ut6DwzRLv37bcoiYo2vVj8xXP0Tzy4xSXGzpw40+K+v9norTa8J/DV4Pr5f0N/VWnYpKhwIIPuIiu4plvwkutC3adxpV3NILSv3Zy+6cu6kTaW0K0OD495XVtlUKnFLdfZ+Bcm9HTw+jdbWPWBQfdiETYbUg/mi19SuqbFqL5JJ9/D8la7cmdGpoK5OI+ZEd1tC3fP6EWWyrpaRz4o6ouXOn6mnNxv5KjL2hb9f0ZhbLun/H6r8k+W0ezKvLW0gcyo9wFPfHGe06S+VNkiGxaz+ZpfUv7O0fS6KF1S3Tu8hPcM/fEOptKpL5Ul9Swo7Hox4zbl9F78RqlJRDScLaEoTuSAB7tsQJTlN5k8lnCnGCxFYRW25eRiWFFqxL2NpzV27hxMd6FrUrfKuHWRrm+pW6+J8epamZXgvE9Nq65woHktp1DifSPE9lIvbe0hQXDi+s8zd31S4fHgur3qU9IlEMKQAUgApABSACkAEAalcS7vg7fSuDxrg1HzE68PM6z2DZHnr+66WW7HRfVnqtmWXQw35fM/our8lFpCtJycmG7KlTmohUwsakJFFYTwAoo7zgG0iNbeCpxdaXgWY/WVZ7cuy2y0KIbSEpHLad5JzJ2kmIkpOTcmZJcagIAIAIAX773YRPyxaNEuJ6zSz5qtx9U6iO3WBHahWdKWQU2jq9K3cUnN1TNsVSQrW4lOVeKht3iihWpp0uaKj8cPlfv35GD3vvdfpQX2R4wDrpHngbR6w9498mxvNz9OenLs/op9qbP6VdLTXxc11/2ZxSLw8vkKQwYyT7Ltl+XPinFJHo60n7Jy7dccattTq/OvySqF7WofJLh1chss/SEdTzP2mz/Kr9Yrqmyv8ASXn7+xb0dur/AOkfL8P8l9K3xk1/W4DuWlQ99Ke+Ic7CvH+Oe4sae1LWf8sd/AsG7bllaphk/wCIn4Vji7eqtYvyZIjdUJaTXmjuq1WBrfaHNxP6xqqNR/xfkbO4pLWS80RH7zSiNcw2fZOP8tY6RtK8tIv0OM7+2jrNevoU89f9hP0aFuHj1B3nP3RKp7Mqv5ml9SFV23Qj8ib+i9+AsWpfKaeqAoNJOxvI9qjn3UifS2fShxfF9v4KqvtevU4J7q7NfMXTE7BWOWXlhSGDGQpDAyFIYGQpDAyFIYGQpDAyFIYGR3uNdfEUzDychm2k7fXI3bt+vdWpv7zH6UPF/b8noNlbPzitUXcvv+C4v9ewSLNEdaZd6rSAKmpyxkDMgE5DzjQb6V1vR6SXHRanojy0d3VMo0p17rTT/WdUTUpr1sFd9TVR2qO0ARm4rdI8R0WgG+IwCACACACACAEu/wDdFUxhmpUlE4zQpKSB0gTnhJOWIbCcjUg5GolW9dR+Gfyswe9xb5JnUFtwdHNN5ONkFNcJoVJBzpXIpOaTkdhOteg6bytHoZPG910elq8wAHNakagviNyvjz1y7O+3PgqadfV/RSbR2WqualL5ua6/7M7WkgkEEEGhByII2EReJprKPLtNPDOIyYCACACACACACACACACACACACACACAHe6VzyaPTKctaWzt4rG71du3cai8v8fBSfe/x+T0OztlZxUrLuX5/HmMN8L1MyDONdFLNQ22DQrI+CBtVs4kgGso0ZVZYR6MXri3YecdNo2hUzC82m1CnRJ2HCfJNPJT5ozPWJp2r1opdFT059vv3wMGgxDMhABABABABABABACTfa5JfWJuUV0M4ihCgcIcpkKnYumQVqI6qqilJVC43VuT4xMBc2/QfV4LNp6CcScJSoYQ4R6NdStuHaDUVGpWtt1b8OMQW947rtTXW8h3YsDXwUNvPX8I2trydHhqur8EC92dTuVnSXX+TNLWsh6XVhdRTcoZpVyPy1xfUbinWWYP8AJ5S5tKtvLE148iDHYjBABABABABABABABABABABAEmz5Bx5eBpBUrhs4k6gOJjnUqwprem8Hajb1K0t2msmjXauehijjtHHdY9FB4A6zxPZSKO6v5VfhjwX1Z6ix2VCh8c+Mvou78nW+d9mZEYAOlmVUwMpzNVZArpmATqGtWzeI9C3lU46LrLYqbpXNdce8PtI45g0LbR8lqmaSRqqNiRknWaqzHStXSj0dLT19++Bg0GIZkIAIAIAIAIAIAIAIAIAW733NYn09fxbyR1HkgYhTOivSTXYdVTQjXHajXlSfDTqAqSl552y1pYtJCnWCcLcyjrGnEnysthovI+VlEl0adZb1Lg+r3/zuMD/KTcvOM4kKbeaVyUORB1EbjmIh/HSl1MxOEZrdksoV7ZuCk1VLrw+oupHYrWO2vOLOhtNrhUWe1FHc7EjL4qLx2PTz/wCiZaNkvMGjrak8aVSeShlFpSr06vyMoq9pWov44tenmQo7EYIAIAIAIAIAIAIAkyMg68cLTaln1RkOZ1DtjnUqwprM3g7UberWeIRbG+x7gk0VMLoPQRme1WodlecVlbanKkvF/gu7bYfOs/Bfn33jihtiUaJ8Wy0kVUSQkDipR1niYqpTnVll8WX9KlClHdgsIRbUvxMTjhlrJbKjqXMKFEoB2io6o9ZQqaGiTkYlRt401vVn4e/fabl1c64rUoemdV080qpU6upwk68Fc671HrHPUDSOVa4dT4VwXUZG+IwCACACACACACACACACACACAPKalkOIUhxCVoUKKSoAgjcQcjGU2nlAz+0tHbjCy/ZUwphza0pRKFcASDl6qwocomRulJbtVZMYOkrpFellBq1JVbKtQdbFUq40qQeJQpXIQdrGazSlnsA62VbctNpqw826KZpBzFfSQesO0RFlTnB/EsDgyLP3SlHcy1gO9s4fcOr7okU76tD+We/iQa2zLarrHHdw/ooZrR4Pq3yOC0194I+ETIbVf8o+RXVNgx/hPzRWPXCmhqLSuSiPimJEdp0XqmRJbDuFo0/fcRF3MnR9UDycR81COi2hQ6/ozi9kXS/jnxQJubOn6mnNxv5Kg9oW/wDt9GYWyLt/x+q/JJauHNHX0Seaz8gY5vadFaZO0diXD1aXj/RZSujs/WP9iEfMn5RwntX/AFj5sl09g/7z8kXkjcyUbzKC4d7hr+EUT7oiVL+vPnjuJ9LZVtT/AI57+P8ARZzs/LyqKuONMoGrEUpHIDaeAiKoym+HFlikorCEq0NJnSL6GzpdyZd9IpUEivnYfKp7WAcYkxtMLNR4QyeMrcWbnVh21ZhRANUy7RFE8CR1U7jhqSPOjZ3EKaxSXi/fvqGDQLMs5qXbDbLaW0DUlIpnvO8naTmYhyk5PMmZJUagIAIAIAIAIAIAIAIAIAIAIAIAIAIA8pmXQ4kocQlaTrSsBQPMHIxlNrigJdr6LpNxWNkuSzgzBaV1Qd+FWrkkpiTC8qJYfFdpjBAFiW7K/QTbc0gea75R+/n/AMyN+kt5/NHHd7+wD+u9ps0EzZS1b1M46D7ocT+KH+PSl8s/P2gd0aXpQHC6xMtq3ENmnesH3Q/wZvRpjJNRpVs4+e6ObSvlWNP8Kr1fUZBelSzh57h/wlfOH+HV6vqMkN3S9JVohqYcOyiWxXvXX3RurGpzaQydP6/T7xpK2U6a6luY6fkSn8cP8anH5prw9/YZOPAbfmvpHmZNB1pRTF2YcR/GIb1tDROXv3yBJs3RXLBXSTTr005tK1FINORKz2rIjEryeMQSS9+9BgdpCQaZQEMtobQPNQkJHOg28YiSk5PLZkkxgBABABABABABABABABABABABABABABABABABABABAEK1vI7YytQZdbnm9vyiZAweNi+WfZ+YhMGm3d+j7B8BESWpkt41AQAQAQAQAQAQAQAQAQAQAQAQB//Z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76" name="Picture 52" descr="https://encrypted-tbn0.gstatic.com/images?q=tbn:ANd9GcQBfW3pPSWkWAY0cAPWWqyL6T3Z-SBLyEgEsLsSXdwYCk-V26K4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20310" y="2785287"/>
            <a:ext cx="605798" cy="5717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78" name="Picture 54" descr="http://www.ratec-spb.ru/images/logo.gif"/>
          <p:cNvPicPr>
            <a:picLocks noChangeAspect="1" noChangeArrowheads="1"/>
          </p:cNvPicPr>
          <p:nvPr/>
        </p:nvPicPr>
        <p:blipFill>
          <a:blip r:embed="rId26" cstate="print"/>
          <a:srcRect l="19042" r="23819" b="27286"/>
          <a:stretch>
            <a:fillRect/>
          </a:stretch>
        </p:blipFill>
        <p:spPr bwMode="auto">
          <a:xfrm>
            <a:off x="4860032" y="4869161"/>
            <a:ext cx="432048" cy="34523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1080" name="Picture 56" descr="http://www.eprussia.ru/com/logo/logo_901.gif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 l="3690" t="23323" r="68618" b="21090"/>
          <a:stretch>
            <a:fillRect/>
          </a:stretch>
        </p:blipFill>
        <p:spPr bwMode="auto">
          <a:xfrm>
            <a:off x="6300192" y="4797152"/>
            <a:ext cx="504056" cy="504056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82" name="AutoShape 58" descr="data:image/jpeg;base64,/9j/4AAQSkZJRgABAQAAAQABAAD/2wCEAAkGBhEPERIUEhERFBQVEBQPGBYYFg8SFRgZFxUVFxkUFxUYJyceGBomJRYXITAgJycpLCwuGB8xNTAqNSYrLCkBCQoKDgwOGg8PGTIkHCQqNSwvKTIpNSwsLS4tLjY0LCksLC8sLCwsLCkyKSwsKS8vKSkpKSwsLCwsKSwsKSksLP/AABEIAIwAxAMBIgACEQEDEQH/xAAcAAEAAgMBAQEAAAAAAAAAAAAABAYCBQcBAwj/xABEEAABAwICBwUCCwUIAwAAAAABAAIDBBESEwUGByExYbFBUXGBkSLBMjNDUlNUYnKSodEVF0JEohQjgpOywtLhFiRj/8QAGgEBAAMBAQEAAAAAAAAAAAAAAAECAwQGBf/EAC8RAAIBAwIEAwYHAAAAAAAAAAABAgMRMRITBCFBUSJhgSMyUnGRoRRCYrHB8PH/2gAMAwEAAhEDEQA/AJOYmYo+YmYvSHltJIzEzFHzEzEGkkZiZij5iZiDSSMxMxR8xMxBpJGYmYo+YmYg0kjMTMUfMTMQaSRmJmKPmJmINJIzEzFHzEzEGkkZiZij5iZiDSSMxMxR8xMxBpJGYmYo+YmYg0kjMTMUfMTMQaSRmIo+YiDSRsxMxR8xMxDWxIzEzFHzEzEFiRmJmKPmJmILEjMTMUfMTMQWJGYmYo+YmYgsSMxMxR8xMxBYkZiZij5iZiCxIzEzFHzEzEFiRmJmKPmJmILEjMTMUfMTMQWJGYmYo+YmYgsSMxMxR8xMxBYkZiKPmIgsRsaY1HzEzFBpYkY0xqPmJjQWJGNMakaL0JUVV8iIvw8bFo6kXWelNXamlaHTwujaXYQSW8bXtuPJV1xva/Mtodr25ETGmNeUNI+eRscTS97uDRa53X7VsK/VWsp4zJLA5jG2u4lnabDgUcknZshQbV0iBjTGvlC0vc1rRdznBoHeSbALd1WpFdExz3wENa0uJxR7gOPajlFZZKg3hGpxpjXzp4nSPaxgLnOcGgDiSeAW+k1Cr2gk09gAXE4o+AFz2qHOMcsKDeEaXGmNbDRWqlXVszIYsTMRbfEwbxx4lTf3e6Q+r/1x/qodSC5NolUpPCZosaY1uJtRa9jXOdTkNaC4nFHuAFyeKr+YrRlGWGQ4OOUSMaY1HzEzFYrYkY0xqPmKwaJ1IrapoeyLCw7w55DAeYB3keSrKSirtlowcuSNPjTGt/pDZ3XQtLstsgAucDg4/h3E+SrBeojOMvdYlTccokY0xqPmJmK5WxIxrxfDMRBYj40xqNmJmKDUkh6tkGqbaWEVOkCWtPxdO02lkPGzj/AO/t8O2w7MdTWsjFZOBiIxRA8Gt+kPM9ncN6ouuWs7q+qfJc5bSWRjuYDx8TxPjyXPuOpPTHCy/wCDbbUI6pZeEXvZPTCSSqqMtrB7MTWtvhbf2nAXuexqj7YtIf3lPD3MdKfFxwj/AEn1Vj2V0OXo+N3bK98vlfCPyauZ7R9JZ2kZ+5hEI/wgX/O656fj4hvt/hvPw0Uu5udktJmVrn9kcLj5uIaPf6Kz7Xq/BSxx/STX8mC/UhRNjFHaCol+fK2MeDBfq78lpdsukL1MMV9zIcR8XuPuAUPx8T8gvDQ+ZpNRqbOr6ZvYJMZ8Ggu9y6rtHq8rR8/2sMf4nBUHY7TY6yR/0cB9XED3FXjX3Rslb/ZaVgcGyTGSR4Bs1jG778zi3cwldp143whSVqTt1K5sn1bxXq3jcLxxDn/E/wBw81d9b6rJoal3/wAXNHi72feotNpVkVXFQ07BhjgMkh+Y3cGM+8eJWt2tVmXo8t+kmYz0u7/asG3UrJvr+xskoU2kVzVDaLBR00cBhmc4ONyMuxLndlzddVx7r8N11+c9WIM6spmccU7L+AcCei79rDVZNLUP+bDIf6TZX4qnFTVsspw824u/QoOsO1SGaCeGOGUOc10YcSzD3Xtx4Ks0uz7SErGvbCML2hw9tg3EXBtdVanBe5rRvLnBvmTZfpWJohiA4COMDya3/pb1ZLh0lTWTKEd9tz6H5+g0NPJUGnYzFKHOYWgji3jv4WFlsq7USvgjfJJEGsY3E444zu9Ve9mug7mateDine/LvxEZcTi893kOan7UqvL0dKPnuZH6uueiPiZbihEKgtDkymbMdVxVSOnlbeKIgNB4Ofx3jtA3HzC6LrVrRHo6IPeC5zjhYwEAuPj2Ad6hbNaYM0bBu+HikPm4/oFRdsldeqij32ZBi5Xe4/oFi/bV7SwjVeypXWWXfVfaFT1jHGQsge0gFrntsQeDmk2v4KjbTqWnE7JoJInZodjDHNdZzbe1YcLg+oKoWNMxdcOHVOeqL9DmnWc46WiTjTGo2YmYukwJONFGzEQEfMTM96+GZzTM5oaWP0zrDCWUFQ2IWw0sjGgdgDCLDyX5tEi/QOoOtLNI0jSSDKxoilbxNwLYrdzuPqFyXaFqXJo6Zz2NJpnvLmOHBt/k3HsI7O8L5/CvRJwlk6661JSWDrmziuZNo2mwkewzKcO5zSbg/kfNVHW7ZTUT1Mk1O+MtkeZC15c0hx4gGxBF1zrV3W+p0e8ugksHfCYRiY7xb38xvV+pduxA/vKME97JC0ejgeqh0atOblT53CnCcUpHzodR9O07MEM4Yy5OFs1hv4ngtPrJqPpNrJKmqcx+FoLnGUOcQLAAd6sf794/qb/81v8AxWk1x2qt0hSugZTujxPY4uMgduab2sAOSvB19XOK/vqVkqVuTPnqHqG7SMUkue6ENkyxZt8Vhc9o4XWy1m2et0fTvmfXym3staG2LnHg34XifJRNStp8GjqVsJp5Xuxukc4OYAS49gPktLr7r2dJyR4WujijabMJBOI8XG27sAVrVnU7R9CPZqHmTtRNTX6UEz/7Q+LAWtuAXFxcCd+8dy+evuq37NMLTUvmdJidYgjCBuB4nmpGoe0eHRkD43wySOdKZLtcxotYADfv71p9fNcBpOobI1jmNbGGBriCb3JJ3bu1WW5u8/dKtQ0eZ5qbq+dI1IhDzH7Lnl4GK2HluVl1x2e/s+ldM6sfIcbWBmEgOLjwvc9gv5LQaga3xaMmllkjfIXR4G4S0W33N7+AWy1+2ks0nDHFHE+PDJmOxFpvYWAFvEpLd3Vb3RFQ0c8lc1e0YayphgBLTJJhxcbAbybeAXTHbGzv/wDfksfsdfaXN9TdYY6GrZPIx0gYHWa0gHEQQDv8Srvp3bU2ankjggkjke0sD3OYQ0HcSLb72UVt5yShgmmqdvFk1+r2pArZ6mKGskyqctYH4T7TjcGzQbBvsut4KJr7qh+zWw3qXTGRzvZILbBoG/ie+yag7QodGRStfDJI6SQOu1zALBtgN/ifVQNftdhpSWJzI3RtjjLbOIJJJuTu8lKVXc/SHo0eZvNStR26SpzI2skjc15Y6MC+HtB4jcR71lrHsnrIi0wE1IIs4nCxzT4OO9vO6qWq2t02jZsyIgg7nsN8Lx3HuPcexdRpdt1CWjMiqGOtvADHjydcX9AqVN6E7x5omCpyjZ8mayh2KudG0y1OCQi7mtYHgcsVxdc+0/SR09RJFFIZWsdgx2AuR8KwF9wNxfkrjrbtifURuipGOia4FrpHEZhB4hobub43J8FQdH6PmqXYYY3PPE2G4DvceDRzJAWlHc5yqP0K1FDEEYZnVMxfKS7SQSLhxBsQRcG24jcfFY5nNdJlY++YvF8czmiEWPmi8ul1Bc2OgtPTUMwlgdhcNx7WuHa1w7Qu2at7Q6LSkeTOGRyPbgdFJYsff5jjuPgd64Fde3WFWjGpnPc0hUcTrms+xMEl9C8N7cmQm3gx/Z4H1XNdL6tVVGbTwSR8yCWHweNx9VuNXtplfRWaJM2MfwS3eByDvhD1XQ9EbaKKZuGpjfCTuO7NjPmN/qFletTytS+5f2c/I4ki7/8A+O6D0nvjbTOcfonCJ/4W2P5LVVmw2ld8XUTx8iGSD3FSuLhiV0Q6MunM4pZerp1XsKqB8XVQu+82RnTEtXNsZ0k3gIH+Elv9QC1XEU3+Yo6c+xRLJZW9+yjSo/lgfCSL9V8/3XaV+qn8cX6q27D4l9SNEuxVLJZWwbLNKn+VP44v1UiLZDpR3yUbfGWP3Juw+JfUaJdilpZdDp9iNe74UlMz/E9x/Jq21LsIPylYPBkR6uPuVHxFNdSypT7HJrL1dwpNidBHvlknktxu5sbf6Ru9VlIzV3R3EUpcOzfUv9PaVPxUX7qbLbL6uxxai0VNObRQySH7DXu6K26K2QaQm3yNjgbxvI7f+Ftz62Vm0rttijGCipdw3Bz7Rt8o2b/UhUHT2vVdXXE07sH0bPYZ5tHHzurKVWfS33ItBdbliqdDaF0b8dK+vmHycZDIgftOF93mfBV3TeuM1S3KY1lPT9kEQwM8XEb3nxWhul1pGnbm3dlHLtyCLy6XWhU9ReXXqA8REQBERAEREB6024Lb6P1xr6e2VVztHdjc5vo64WnRQ0nkJtYLxS7Y9Js+E+KT70Yv/TZbWm26VI+MpoHfddIw+9cyRZOhTf5S6qSXU7HDt3ht7VHKD9l8bh+dl9P37031So/FD+q4wiz/AAtLsW3pnZzt2pvqlR+KH9VEq9u4+SozfvfIOjR71yNFK4Wn2G9PudFqduFa74ENOzykd1K09btV0pL/ADGAfYYxv58VUkWio01iJV1JPqTK7TNRObzTyyfee9w9CbKGiLS1igREUgIiIAiIgCIiAIiIAiIgCIiAIiIAiIgCIiAIiIAiIgCIiAIiIAiIgCIiAIiIBZLLLDz6Jh59FTcQMbJZZYefRMPPom4gY2Syyw8+iYefRNxAxslllh59Ew8+ibiBjZLLLDz6Jh59E3EDGyWWWHn0TDz6JuIGNksssPPomHn0TcQMbJZZYefRMPPom4gY2Syyw8+iYefRNxAxslllh59Ew8+ibiBjZLLLDz6Jh59E3EDGyWWWHn0TDz6JuIGNkWWHn0RNxA/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4" name="AutoShape 60" descr="data:image/jpeg;base64,/9j/4AAQSkZJRgABAQAAAQABAAD/2wCEAAkGBhEPERIUEhERFBQVEBQPGBYYFg8SFRgZFxUVFxkUFxUYJyceGBomJRYXITAgJycpLCwuGB8xNTAqNSYrLCkBCQoKDgwOGg8PGTIkHCQqNSwvKTIpNSwsLS4tLjY0LCksLC8sLCwsLCkyKSwsKS8vKSkpKSwsLCwsKSwsKSksLP/AABEIAIwAxAMBIgACEQEDEQH/xAAcAAEAAgMBAQEAAAAAAAAAAAAABAYCBQcBAwj/xABEEAABAwICBwUCCwUIAwAAAAABAAIDBBESEwUGByExYbFBUXGBkSLBMjNDUlNUYnKSodEVF0JEohQjgpOywtLhFiRj/8QAGgEBAAMBAQEAAAAAAAAAAAAAAAECAwQGBf/EAC8RAAIBAwIEAwYHAAAAAAAAAAABAgMRMRITBCFBUSJhgSMyUnGRoRRCYrHB8PH/2gAMAwEAAhEDEQA/AJOYmYo+YmYvSHltJIzEzFHzEzEGkkZiZij5iZiDSSMxMxR8xMxBpJGYmYo+YmYg0kjMTMUfMTMQaSRmJmKPmJmINJIzEzFHzEzEGkkZiZij5iZiDSSMxMxR8xMxBpJGYmYo+YmYg0kjMTMUfMTMQaSRmIo+YiDSRsxMxR8xMxDWxIzEzFHzEzEFiRmJmKPmJmILEjMTMUfMTMQWJGYmYo+YmYgsSMxMxR8xMxBYkZiZij5iZiCxIzEzFHzEzEFiRmJmKPmJmILEjMTMUfMTMQWJGYmYo+YmYgsSMxMxR8xMxBYkZiKPmIgsRsaY1HzEzFBpYkY0xqPmJjQWJGNMakaL0JUVV8iIvw8bFo6kXWelNXamlaHTwujaXYQSW8bXtuPJV1xva/Mtodr25ETGmNeUNI+eRscTS97uDRa53X7VsK/VWsp4zJLA5jG2u4lnabDgUcknZshQbV0iBjTGvlC0vc1rRdznBoHeSbALd1WpFdExz3wENa0uJxR7gOPajlFZZKg3hGpxpjXzp4nSPaxgLnOcGgDiSeAW+k1Cr2gk09gAXE4o+AFz2qHOMcsKDeEaXGmNbDRWqlXVszIYsTMRbfEwbxx4lTf3e6Q+r/1x/qodSC5NolUpPCZosaY1uJtRa9jXOdTkNaC4nFHuAFyeKr+YrRlGWGQ4OOUSMaY1HzEzFYrYkY0xqPmKwaJ1IrapoeyLCw7w55DAeYB3keSrKSirtlowcuSNPjTGt/pDZ3XQtLstsgAucDg4/h3E+SrBeojOMvdYlTccokY0xqPmJmK5WxIxrxfDMRBYj40xqNmJmKDUkh6tkGqbaWEVOkCWtPxdO02lkPGzj/AO/t8O2w7MdTWsjFZOBiIxRA8Gt+kPM9ncN6ouuWs7q+qfJc5bSWRjuYDx8TxPjyXPuOpPTHCy/wCDbbUI6pZeEXvZPTCSSqqMtrB7MTWtvhbf2nAXuexqj7YtIf3lPD3MdKfFxwj/AEn1Vj2V0OXo+N3bK98vlfCPyauZ7R9JZ2kZ+5hEI/wgX/O656fj4hvt/hvPw0Uu5udktJmVrn9kcLj5uIaPf6Kz7Xq/BSxx/STX8mC/UhRNjFHaCol+fK2MeDBfq78lpdsukL1MMV9zIcR8XuPuAUPx8T8gvDQ+ZpNRqbOr6ZvYJMZ8Ggu9y6rtHq8rR8/2sMf4nBUHY7TY6yR/0cB9XED3FXjX3Rslb/ZaVgcGyTGSR4Bs1jG778zi3cwldp143whSVqTt1K5sn1bxXq3jcLxxDn/E/wBw81d9b6rJoal3/wAXNHi72feotNpVkVXFQ07BhjgMkh+Y3cGM+8eJWt2tVmXo8t+kmYz0u7/asG3UrJvr+xskoU2kVzVDaLBR00cBhmc4ONyMuxLndlzddVx7r8N11+c9WIM6spmccU7L+AcCei79rDVZNLUP+bDIf6TZX4qnFTVsspw824u/QoOsO1SGaCeGOGUOc10YcSzD3Xtx4Ks0uz7SErGvbCML2hw9tg3EXBtdVanBe5rRvLnBvmTZfpWJohiA4COMDya3/pb1ZLh0lTWTKEd9tz6H5+g0NPJUGnYzFKHOYWgji3jv4WFlsq7USvgjfJJEGsY3E444zu9Ve9mug7mateDine/LvxEZcTi893kOan7UqvL0dKPnuZH6uueiPiZbihEKgtDkymbMdVxVSOnlbeKIgNB4Ofx3jtA3HzC6LrVrRHo6IPeC5zjhYwEAuPj2Ad6hbNaYM0bBu+HikPm4/oFRdsldeqij32ZBi5Xe4/oFi/bV7SwjVeypXWWXfVfaFT1jHGQsge0gFrntsQeDmk2v4KjbTqWnE7JoJInZodjDHNdZzbe1YcLg+oKoWNMxdcOHVOeqL9DmnWc46WiTjTGo2YmYukwJONFGzEQEfMTM96+GZzTM5oaWP0zrDCWUFQ2IWw0sjGgdgDCLDyX5tEi/QOoOtLNI0jSSDKxoilbxNwLYrdzuPqFyXaFqXJo6Zz2NJpnvLmOHBt/k3HsI7O8L5/CvRJwlk6661JSWDrmziuZNo2mwkewzKcO5zSbg/kfNVHW7ZTUT1Mk1O+MtkeZC15c0hx4gGxBF1zrV3W+p0e8ugksHfCYRiY7xb38xvV+pduxA/vKME97JC0ejgeqh0atOblT53CnCcUpHzodR9O07MEM4Yy5OFs1hv4ngtPrJqPpNrJKmqcx+FoLnGUOcQLAAd6sf794/qb/81v8AxWk1x2qt0hSugZTujxPY4uMgduab2sAOSvB19XOK/vqVkqVuTPnqHqG7SMUkue6ENkyxZt8Vhc9o4XWy1m2et0fTvmfXym3staG2LnHg34XifJRNStp8GjqVsJp5Xuxukc4OYAS49gPktLr7r2dJyR4WujijabMJBOI8XG27sAVrVnU7R9CPZqHmTtRNTX6UEz/7Q+LAWtuAXFxcCd+8dy+evuq37NMLTUvmdJidYgjCBuB4nmpGoe0eHRkD43wySOdKZLtcxotYADfv71p9fNcBpOobI1jmNbGGBriCb3JJ3bu1WW5u8/dKtQ0eZ5qbq+dI1IhDzH7Lnl4GK2HluVl1x2e/s+ldM6sfIcbWBmEgOLjwvc9gv5LQaga3xaMmllkjfIXR4G4S0W33N7+AWy1+2ks0nDHFHE+PDJmOxFpvYWAFvEpLd3Vb3RFQ0c8lc1e0YayphgBLTJJhxcbAbybeAXTHbGzv/wDfksfsdfaXN9TdYY6GrZPIx0gYHWa0gHEQQDv8Srvp3bU2ankjggkjke0sD3OYQ0HcSLb72UVt5yShgmmqdvFk1+r2pArZ6mKGskyqctYH4T7TjcGzQbBvsut4KJr7qh+zWw3qXTGRzvZILbBoG/ie+yag7QodGRStfDJI6SQOu1zALBtgN/ifVQNftdhpSWJzI3RtjjLbOIJJJuTu8lKVXc/SHo0eZvNStR26SpzI2skjc15Y6MC+HtB4jcR71lrHsnrIi0wE1IIs4nCxzT4OO9vO6qWq2t02jZsyIgg7nsN8Lx3HuPcexdRpdt1CWjMiqGOtvADHjydcX9AqVN6E7x5omCpyjZ8mayh2KudG0y1OCQi7mtYHgcsVxdc+0/SR09RJFFIZWsdgx2AuR8KwF9wNxfkrjrbtifURuipGOia4FrpHEZhB4hobub43J8FQdH6PmqXYYY3PPE2G4DvceDRzJAWlHc5yqP0K1FDEEYZnVMxfKS7SQSLhxBsQRcG24jcfFY5nNdJlY++YvF8czmiEWPmi8ul1Bc2OgtPTUMwlgdhcNx7WuHa1w7Qu2at7Q6LSkeTOGRyPbgdFJYsff5jjuPgd64Fde3WFWjGpnPc0hUcTrms+xMEl9C8N7cmQm3gx/Z4H1XNdL6tVVGbTwSR8yCWHweNx9VuNXtplfRWaJM2MfwS3eByDvhD1XQ9EbaKKZuGpjfCTuO7NjPmN/qFletTytS+5f2c/I4ki7/8A+O6D0nvjbTOcfonCJ/4W2P5LVVmw2ld8XUTx8iGSD3FSuLhiV0Q6MunM4pZerp1XsKqB8XVQu+82RnTEtXNsZ0k3gIH+Elv9QC1XEU3+Yo6c+xRLJZW9+yjSo/lgfCSL9V8/3XaV+qn8cX6q27D4l9SNEuxVLJZWwbLNKn+VP44v1UiLZDpR3yUbfGWP3Juw+JfUaJdilpZdDp9iNe74UlMz/E9x/Jq21LsIPylYPBkR6uPuVHxFNdSypT7HJrL1dwpNidBHvlknktxu5sbf6Ru9VlIzV3R3EUpcOzfUv9PaVPxUX7qbLbL6uxxai0VNObRQySH7DXu6K26K2QaQm3yNjgbxvI7f+Ftz62Vm0rttijGCipdw3Bz7Rt8o2b/UhUHT2vVdXXE07sH0bPYZ5tHHzurKVWfS33ItBdbliqdDaF0b8dK+vmHycZDIgftOF93mfBV3TeuM1S3KY1lPT9kEQwM8XEb3nxWhul1pGnbm3dlHLtyCLy6XWhU9ReXXqA8REQBERAEREB6024Lb6P1xr6e2VVztHdjc5vo64WnRQ0nkJtYLxS7Y9Js+E+KT70Yv/TZbWm26VI+MpoHfddIw+9cyRZOhTf5S6qSXU7HDt3ht7VHKD9l8bh+dl9P37031So/FD+q4wiz/AAtLsW3pnZzt2pvqlR+KH9VEq9u4+SozfvfIOjR71yNFK4Wn2G9PudFqduFa74ENOzykd1K09btV0pL/ADGAfYYxv58VUkWio01iJV1JPqTK7TNRObzTyyfee9w9CbKGiLS1igREUgIiIAiIgCIiAIiIAiIgCIiAIiIAiIgCIiAIiIAiIgCIiAIiIAiIgCIiAIiIBZLLLDz6Jh59FTcQMbJZZYefRMPPom4gY2Syyw8+iYefRNxAxslllh59Ew8+ibiBjZLLLDz6Jh59E3EDGyWWWHn0TDz6JuIGNksssPPomHn0TcQMbJZZYefRMPPom4gY2Syyw8+iYefRNxAxslllh59Ew8+ibiBjZLLLDz6Jh59E3EDGyWWWHn0TDz6JuIGNkWWHn0RNxA/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86" name="Picture 62" descr="http://www.citis.ru/images/166.jpg">
            <a:hlinkClick r:id="rId29"/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973422" y="4797152"/>
            <a:ext cx="806490" cy="5760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88" name="Picture 64" descr="Сайт ОАО &quot;ВНИИнефть им.акад. А.П.Крылова&quot;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/>
          <a:srcRect r="72760" b="-1022"/>
          <a:stretch>
            <a:fillRect/>
          </a:stretch>
        </p:blipFill>
        <p:spPr bwMode="auto">
          <a:xfrm>
            <a:off x="7878749" y="4797153"/>
            <a:ext cx="509675" cy="432047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2" name="Picture 2" descr="http://www.atomic-energy.ru/files/imagecache/120/images/logo%5b1%5d_18.gif">
            <a:hlinkClick r:id="rId33"/>
          </p:cNvPr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1691680" y="908720"/>
            <a:ext cx="449720" cy="442224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028" name="Picture 4" descr="http://dic.academic.ru/pictures/wiki/files/85/USU-logo.png">
            <a:hlinkClick r:id="rId35"/>
          </p:cNvPr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1691680" y="2913694"/>
            <a:ext cx="432048" cy="415543"/>
          </a:xfrm>
          <a:prstGeom prst="rect">
            <a:avLst/>
          </a:prstGeom>
          <a:noFill/>
        </p:spPr>
      </p:pic>
      <p:pic>
        <p:nvPicPr>
          <p:cNvPr id="1030" name="Picture 6" descr="http://hwww.festivalnauki.ru/sites/default/files/logo/logotip_yufu.jpg">
            <a:hlinkClick r:id="rId37"/>
          </p:cNvPr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6228184" y="2873498"/>
            <a:ext cx="513976" cy="339478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pic>
        <p:nvPicPr>
          <p:cNvPr id="3" name="Picture 10" descr="http://img1.whoiswho.dp.ru/wiwpictures/b1c2fbf0-9f3f-4c98-af56-149f48a54f1e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cstate="print"/>
          <a:srcRect t="30240" b="28181"/>
          <a:stretch>
            <a:fillRect/>
          </a:stretch>
        </p:blipFill>
        <p:spPr bwMode="auto">
          <a:xfrm>
            <a:off x="7596336" y="2913571"/>
            <a:ext cx="720080" cy="299405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pic>
        <p:nvPicPr>
          <p:cNvPr id="4" name="Picture 12" descr="http://www.sbras.ru/sbras/db/images/logo.png">
            <a:hlinkClick r:id="rId41"/>
          </p:cNvPr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1691680" y="3859510"/>
            <a:ext cx="429496" cy="433586"/>
          </a:xfrm>
          <a:prstGeom prst="rect">
            <a:avLst/>
          </a:prstGeom>
          <a:noFill/>
        </p:spPr>
      </p:pic>
      <p:pic>
        <p:nvPicPr>
          <p:cNvPr id="5" name="Picture 16" descr="http://rudocs.exdat.com/pars_docs/tw_refs/574/573111/573111_html_m751f78d2.jpg">
            <a:hlinkClick r:id="rId43"/>
          </p:cNvPr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3251141" y="3789040"/>
            <a:ext cx="456763" cy="587070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1042" name="Picture 18" descr="http://www.ntcm-ras.ru/i/1.gif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63500" y="-457200"/>
            <a:ext cx="2381250" cy="952500"/>
          </a:xfrm>
          <a:prstGeom prst="rect">
            <a:avLst/>
          </a:prstGeom>
          <a:noFill/>
        </p:spPr>
      </p:pic>
      <p:pic>
        <p:nvPicPr>
          <p:cNvPr id="1046" name="Picture 22" descr="ТИСНУМ"/>
          <p:cNvPicPr>
            <a:picLocks noChangeAspect="1" noChangeArrowheads="1"/>
          </p:cNvPicPr>
          <p:nvPr/>
        </p:nvPicPr>
        <p:blipFill>
          <a:blip r:embed="rId46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0" contrast="100000"/>
          </a:blip>
          <a:srcRect l="19643" r="17857"/>
          <a:stretch>
            <a:fillRect/>
          </a:stretch>
        </p:blipFill>
        <p:spPr bwMode="auto">
          <a:xfrm>
            <a:off x="4788024" y="3861048"/>
            <a:ext cx="432048" cy="4320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</p:pic>
      <p:sp>
        <p:nvSpPr>
          <p:cNvPr id="1048" name="AutoShape 24" descr="data:image/jpeg;base64,/9j/4AAQSkZJRgABAQAAAQABAAD/2wCEAAkGBxQPDxQUDxQUFQ8UFBQVFRAUFhcVFBcXGBQXFxgXFhcZHiggGB4lHxYXITItJikrLi8wFyAzODMsNygtLisBCgoKDg0OGxAQGywkICUsLCwsLCwsLCwsLCwsLCwsLCwsLCwsLCwsLCwsLCwsLCwsLCwsLCwsLCwsLCwsLCwsLP/AABEIAN8A4gMBEQACEQEDEQH/xAAcAAEAAgMBAQEAAAAAAAAAAAAABgcBBAUDAgj/xABMEAABAwIBBwULCQYFBAMAAAABAAIDBBEFBhIhMUFRYQcTIjJxFBYjQlJUgZGT0dIVYnOSobGywfAXNENTcoIkVaLh8TOjwuJEY3T/xAAaAQEAAwEBAQAAAAAAAAAAAAAAAQQFAwIG/8QANREBAAIBAgMFCAICAQQDAAAAAAECAwQREiExExQyUXEFFSJBUlORoWGBM7HhI0JD8SRiwf/aAAwDAQACEQMRAD8AvFAQEBAQEBAQEBAQEBBgoCDXrq6OBmfM9rGDxnG3/K9VpNp2iN3i+StI3tOyFYnylRg5tHE6Z50Am7WnsHWP2K7TQW23vOzOye0677Y43abarGqzSxogYdthGP8AVd32L3w6XH1ndyi+ty9I2egyKr5dM9aRwDpD+YUd7w18NHruOe3iu+v2cSba2S/Y74k79/8AVPu2fqljvCq2f9Kud2EyD/yTvmOfFRHu/LXw3O4MaptLJWzNHilzSfU8D7049LfrGxwa2nSd31Dl5UU5tiFI5nz2AtHqdcfaonSY7c8dnquuyU5ZapXguUtNWf8ARkBf/Ld0Xj+06/QquTBfH4oXcWpx5fDLrrgsCkZQEBAQEBAQEBAQEBAQEBBhAJQQzK7LqOkJip7SVGkE36DDx3ngrun0dr/FblDN1Wurj+GnOUcwrJWqxR4nr5HsjOkA9cjcxmpgVi+ox4PhxxzVMWky6iePLPJ3qrGMMwU82AOetpDG85L/AHu2dhKz8ma+SfilrYtNixx8MOlk9l1R1z+bieWynVHIM1x/p2O9BXJ3SdAQEHNxvG4KKPnKmQMbqG1zjua0aSexBF4OU7D5nZjy9rTozpI+h6ddh2qYmY6ImsT1buI5E0lU0SQeCcek2WAgNN9RAGg+iys01V68p5x/Kll0GK3OvKf4aMdXX4XoqQaukH8Zl+dYN5Gs+n1r3NcObw8pcovn0/j+KvmlmEYtFVxiSB4c3aPGadzhrBVXJjtjnay9izVyRvWW9deHVlAQEBAQEBAQEBAQEBAQYQV5yg5ZGImmpXeE1SSjxfmN47919+rR0mlifjuyNdrJj/p06mQmRIaG1FY28hs6OI+Ltznja7hsTVaufBSeSdFov/Jk/Ca41VGCmmkb1o43uA4hpIWc1vR+YZpnSOL3kue4lznHSSTpJKkYjkLHBzSQ5pBaRrBBuCPSgunGMfxQwUktBEJGy07XyeDz7P0bbi1woHK74sf81Hsf/dB7UePY66VjX04awvaHO5nU0kXPX2C6CJcquIvmxSVricyHNjY3YBYOJ9JcpERQXNyJ4g+SllicSWxPGZfYHi5aOF7n0qBZBCIR3EsmRzhnoncxVbSB4KThIzb2jSrFM/LhvzhVyabnx4+UtvCMYMjuanZzVU0XMZ0hw8uN3jN+0bV4yY4jnXnD3iy78rRtZ1wuSwygICAgICAgICAgICAgi+XeUXcNNZn7xJdrBuFtL/R95Cs6XD2tufRS1up7Gn8yh3Jrk53RKamcExxu6Adpz5NZJvrt9/Yr2tz8EdnVnez9N2lu0stgLIbrwxB0YhfzxAhzHZ5OrNtpv6ES/P2UGRc9O7Oga6opHaYqiEc4C06s7NvY/Ygzk1kLVVsoBjfFBfpzSNLQBtzQesexSP0FSU7Yo2sYLMY0NaOAFgoHsgIKr5Ush5Z5jVUjS8uaBLC3rXGjPaNuiwI4IK4pMm6uV+YymmLibaY3NA7SRYelBdnJvg0dDTvhEjJKoODqgMIOY4jos9A/NBL0GCg1MQw9k4AfcOabse3Q9jt7Ts/Neq2mvR4vji3X8vmjmeDzc1ucGp4FmyDeBsdvH5JaI6wikzHKzdXnZ0ZQEBAQEBAQEBAQEGC6yImdlH5S1r8TxEiPSC8RRDYGg2v6Tdy3cNIw4d59XzWovOfPtHpC5cKoG00LIox0GNAHHeT261iXvN7TaX0WLHFKRWG2vDorHlex5xzKCmuZZS0yBuuxPQj9JsewDepE1yQwMYfRxwDS4DOe7e92l1uGz0IOygygICDFkBwugppznZP40SSe4qjWdmY47eLHfZ2oLkY4EAjSDpBG5B9IMIPiWEOFj2g7QdhCROyJjdgNdvCnkc0drsvqGCR0c0zmSMNnNMM1wfqaVCXh+0rDfOD7Kb4ED9pWG+cH2U3wIH7SsN84PspvgQP2lYb5wfZTfAgftKw3zg+ym+BA/aVhvnB9lN8CDpYHlbSVzyylmD5GjOLS17Da9rjOAv6N6DuICDBQcLLbEO5qCZ7TZ5bmNPF/Rv6Lk+hd9NTjywq6zJwYZlX3JTh/OVjpCOjCzR/W42H2By0dffbHFY+bJ9mY+LLxT8lvBY76Bz8oMXZRU0k8nVY0kDa53itHEnQgrjktwl9bVS4lVaSXOEe4vOhzhwaOiP8AZBbCAgICAgICCL8oeTfyjROa0eHj6cR4gaW/3DR6kHG5I8pDUU5ppj4en0NvrMeoelp0epBYKAgICCK5b5GRYnHfQyqaOhNb/S/e37roKFxXDZaSZ0U7CyRp0g6iNjmnaDvQaakZQEBAQbeFYlJSTsmgNpGG43He07wdRQfo7JjHY8QpmTRbdDmXuWPGtp/WqygdZAQQDleqM2mhYPHkJPY1vvIWh7Or8cyyvaltscR/L75I6fNpJH7Xy2vwa0D8yo9oW+OI/hPsuu2OZ/l2sr8rYcMjBlu6V98yFpAc62s32Ab1QaiuK7lPZVjm62hjkpyb5okJcOIu3WL8EFoZI1NNLRxGhsKcDNa3a0g6Q4eVf777UHZQEBAQEBAQYQVLlFlFRYXXyvo4BLWlx5yQvLYoyRZzWgaydZ4oPfAuV0PkDayFsbCQOdjcSG8XNOm3YUFpRPDgC0gtIBBGkEHUQUH0gICCPZYZKQ4lDmyDNlaDzcw6zTuO9vBBQOPYLNQzmGobZ40gjS1zdjmnaEHPUggICAglPJ9lUcNqRnk9zSECVu7c8cR9ygfoOKUPaHNILXAEOGog6QQg+0FZ8sbulTDZaY/gWp7OjlaWL7WnnWPV3eS4Ww1vGST8Sra7/NK37N/wQrDlblc7FpA+9msjDR83Nvo9JKqr6HILX5C5X/4pv8Ic27hnHOB+wBQLYQEBAQEBAQedQSGOzetmm3bbQg/K0riXEu6xJLiddybn7VI+UH6J5NpHuwmmMnWzCBfyQ9wb/psoEmQEGEAoOPlNk7DiMBinHFkgtnsdvafyQUDlPk5Nh0/Nzjom+ZKOq8bxu4jWFI46DCDKAgwgtfkhyutaiqHf/ncftj/MekblAthBXHLFF0aZ24yN9YafyWn7OnnaGN7WjlWXT5KZr0Bb5Erx67FcdfXbK7+zLb4dv5OUDIcYmGyRODKpjc0OPVe298123Rc2PFUmkrhnJjXBx50RRxNuXTOkaWBo1usNOgbwEFm8m0FJFSujopRMWPPPS2tnPI1j5ttA7EEvQEBAQEBAQeVTO2NjnvIaxoLnOOoAaSUFM1uSkWMGSqwh4BLvC00oLM1503abWsdfpQfeBck075Aa1zI4Qblsbs97huBtZvbpQXHTQNjY1jAAxoDWtGoACwCD1QEGEGUBBzcdwWKugdFUNDmHUfGadjmnYQgoLLHJOXDJs1/ShcTzcwGhw3Hc7h6kEeUjKAgIPqKQtcHNJDmkEOGggg3BCD9BcnuVQxKm6ZAqY7Nlbv3PHA/fdQNblVpc+gD/AOXI13oN2/mrmhttlZ3tOm+LfycPkhrrSTQnxmiRvaDmu+9vqVj2jTlFv6VfZWTnNP7WeFltth7Q4EEXBFiDqIKCmmE5PYyRpFDP6sxx19rDo7O1BcrXAi40g6QRqQfSAgICAgIKy5XsfcQygp7maUtMgbrsT0Gf3HT2DigmGR2ANw+jZCLZ/WkcPGeQLn0WA9CDuoCAgIMIMoCAg1MUw2OqidFO0PjcLFp+8HYRvQUJlxkXJhklxd9K49CXd81+4/YUEWUggICDqZNY5JQVLJotY0Obsew62n9awgv6okjxPDnGE3ZPEc07Q61wCNhDh9i94rcN4lyz048dq/wp/JnEjR1scjtAa7NkHzT0XerX6FuZ6dpimHzemydjliZX4031at6+ffUxO7KCLcomTXyhROa0f4iO74jvIGlvYR9tkHP5JcXlqKHm5mPBhOYyRzSA9mwAnWW2IPoQTlAQEBBi6DwxCoMUL3tY57mNc4RtF3OIGho7UFY8muBy1VbNiFa1weHuDGuBB5zUTY7GiwH+yC1kBAQEBBhBlAQEBB4VlIyeN0crQ+Nws5jhcEIKLy+yEfh7jLDd9G49bWYvmv4cfWpELQEGEGUE45L8re4Z+ZmP+FmcBc6o3nQHcAdAPrSTm2uULCe5q15aPBTeEYRq09YevT6QtvSZePHt5Pm9fg7PLv8AKVg8nGN91UgY8+Fhsx28t8V3q0ehZ2tw9nk3jpLV9n5+0x7T1hLFUX3lVTtijc95sxjS5x4AXKD875TZZVFdITnuip7nMgjcWtA2Z2b1j2qQyYyzqaCVpEj5Ib9OF7i5pbtzbnonsUC7cQyzo6YRmeXM52MSM6Ljdp23aCEGn+0fDvOP+3J8KAeUjDh/8j/tyfCgj/KlltJTFtNSOLZHsEj5Roc1ric1rb6ibE8NCCqI8XqGvz2zzCS98/nH51+Jvp9KkXZyYZWuxCF7J7d0Q2znDRntdeziN+gg9igTdAQEBAQEBAQEBAQec8TXtLXgOa4EFpFwQdYIQUpyh8nzqMunpAXUp0ujFy6LjxZ9yCv1IICAgsPBcR+VaA0spvW0oMkDjrkjAsWcSBbtsNxVjS5uzvz6KWuwdtj5dYaGSeNmhqmSaebPRkaNrD+Y1rW1GLtabfNh6XPOHJFvkvaCZsjGuYbscA5rhqIIuCFgTE1naX1FbRaN4a2N0ZqKWaIGxkjewHiWkBEvzDPC6N7mSAte0lrmnQQRrBUjEMLpHNYwFz3ENa0aSSdAAQfoPvHpp6emZWRmSSCFsYIe9uwX6pF9KgeX7M8N/kH2svxIMO5MsNOjmDb6WX4kEA5Z8MfHXNnI8FLGxodsD2XBafRY+vcgr9Ba/Ifhjxz9Q4WjcGxMPlEElxHZoHrQWwgICAgICAgIMXQLoMoMXQYcARY6jsKCn+UTk7MWdU0DbxdaSnGtm9zBtbw2diCsbqQugXQe9FWPglZLE7NkY4Oa4bCFG/I25pTizmVDRVwACOU2ljH8KbW5v9LusO22xbOjzxevDM83z2v03Z34ojkmHJnlSGEUk7uiT4Fx2E62H8vUuWtwf99f7d/Z2q2/6dv6WesttI/lBkZSV7s6ePwurnWEsf6SNDvSCgxk/kVSUDs+CO8v815L3DsvoHoAQSJAQEGriNBHUxujnY18btbXC47eBQRSLkvw9r87m5CL3EbpHZnvI7SgmFNTtiYGRtDWNFmtaLADgEHpdBlAQEBAQEBBFsqcp+5zzcFjN4ztYbw4lXNNpeP4r9GZrNd2Xw06o3331Xlt+qFc7niZ3vHP5nffVeW36oU9zxHvHP5tnDso6yeVsbHNu46TmCwG1x4Bc8mmxUrxOuLW6jJaKw5mUnKBO2pcyke3mmdHPLQc9w6zuAvo9CYdHWa72+b3qPaF634adIco8odd5bPqBde5YvJx945vN49+1V/9PsWe5O5Yj3jm8zv2qd0PsWe5O5Yj3jm8zv2qd0PsWe5O5Yj3jm8zv1qd0PsWe5O54z3jm8x2W1URbwNidI5llvUpjR446bvNtflt12lKarFXMpqSRrIQ+WIveeaZrBGkaNC44sUWtatpnlPm66nUWx1pasRzjyeXffVeW36oXXuWJW955/M78Krym/VCdyxHvPP5nffVeW36oTuWJPvPP5nfhVeU36oUdyxI955/M776rym/VCdyxHvPP5s999V5bfqhO5Yj3nn83SiyiqJ6R5hc0VUPSLc0HnI9pA3j8uK4W02OmSN+k/pcx63LlxTwT8UfuEb7+qzy2/UCtdxxKPvTUeZ391nlt+oE7ji8j3rqPN9RZeVYcCXMIBF25oFxuvsUTocMpr7WzxPyWVgGMx1sIkjOnU5m1p3FZObDbFbaX0Gm1NM9OKrprksiAgIMFBGsrMou5xzcR8ORpPkA7e1W9Np5vznoztbrOy+CvVXbnEkkm5Okk7VrxERGz5+ZmZ3lhHkT+UujidT8n0Vhoq6pptvjh2ngXfrUqv8AmyfxH+2hH/x8XPxW/wBIGrqgICDKAgwgIJ9X/uNB9A78QVPT/wCS/qt63/Hj9HLVtnCAgICAg2cNrHU8rZGa2nVsI2g9q55McXrs64cs4rxaHnlXhjY3tmh/dp7vZ813jMO6x/WhedNlmY4LdYdNbhiJjJTw2cJWlEUodHAsYko5hJEeDmbHN3H3rhmwxlrtKzptTfBfir/a5MGxWOrhEkR0HW062naDxWDlxWxW4bPrsGemanFVvrm7CDF0EfypyhFK3MjsZ3DQPJHlH8la0+nnJO89FDWauMUcNeqt5Hlzi5xJcTck6yVrxXbo+dtabTvMvlekCIdPBaVt3TT6KaAZ7z5R8Vg4kqtnvMRFY6yuaXFE2m9ukIfjWJvq6h80mtx0N2NaOq0dgXfFjileGHLNlnJebS0V0chBlBhAQZQYQT6v/caD6B34gqen8d/Vb1v+PH6OWrbOEBAQEBAQdjBntnjfSTGzJdMbj4kuw+n9a1Vz1msxkr1j/S9pbxes4b9J6eqKVdM6KR0cgs9hIIVyl4tHF5s/JjmlprPWHkvTwKR1cnccfQzZ7NLDofHscPfuVfPgjJXaVrSaq2C+8dPmuPC8RjqYmyRG7HD0g7QRsIWDkx2x24bPrcOauWnHVt3Xh1eVRfMdmmzrGxIzgONhrU16vN9+GdlcVNFTve50lc0vJOcXRuvfjp0LVpkvFdoowMmDHa0zbJz9Hn8m0vnrPZu969dtk+h47th+5H4Pk2k89Z7N3vTtsn0HdsP3I/DHybS+es9m73p22X6Ed3wx/wCT9OpjGT8c1HDHFVNjp7l7n5hdzr95IItbd7lWpmtGSZmu8/6X76ek4YrW20enVH+8OLz5vsT8Ss96v9Eqvcqfc/R3iRefN9ifiTvV/ok7lT7n6O8SLz5vsT8Sd5v9Eo7lT7n6O8SLz5vsXfEneb/RKe5U+5+jvEi8+b7E/Eneb/RKO5U+5+jvEi8+b7E/Eneb/RJ3Kn3P0d4kXnzfYu+JO83+iU9yp9z9HeJD5832J+JT3q/0I7lT7n6dzFsOp4qekjmq2s5uJzWuLD0xcXIF9H+64Yct4taYrvvLvqtPjmlItfbaPy5XctF5/H7N3vXftsn0KXdMP3I/B3LRefs9m73p22T6DumH7kfg7lovP2ezd707bJ9B3TD9yPwdy0Xn8fs3e9O2yfQd0w/cj8HctF5+z2bvenbZPoO6YfuR+DuWi8/Z7N3vTtsn0HdMP3I/B3LRefx+zd707bJ9EndMP3I/DIpqMaRXsuNvNu96dtk28CY0uH7joZXYfSv5l9RVsimdGLuLDeQDU4tvdp7Vx0+e9d4rXeP9Ler0dMnDNr7T/tHvkyh/zKP2TverHecn0ftS934/uR+P+T5Mof8AMo/ZO96d5yfRP5T7vx/cj8f8nyZQ/wCZR+yd707zk+j9o934/uR+P+UkyGgijnIpa1szSLyQiJ1rbHXvZp4qrq8k3r8VdmhodN2V/gvvHksJZrY3CgjmUuSkdWC9lmT+VsdwePzVvT6q2Pr0UdVoa5ecdVZ4hQSU8hZM0tcPURvB2hbGPJXJG9Xz2XFbHbhvDWXtz2gRLuZNY0ICYp9NLIekNrHeW381W1GLf4qdYXNLqOD4L+GXbrqQxOte7SLseNTmnUQvGPJxQs5MfDP+muve7mICAgICAg5fKH1KL6KT8TV40niv6o1/hx+iGq6zBAQEBAQEEkwajjpYe7awXbf/AA0B1yvGpxHkjR+tdTNkte3Z0/ufJo6bBWle1ydPlHmiuK4jJVTOlmN5HnTuA2ADYAutKRSu0PN7zed5ai9uYglGR+Rc2IODjeOlB0ynWeDBtPHUq2fU1xRtHOVvT6W2Wd56LowXBoqKIR07c1u063OO9x2lZGTJbJO8trFirjjaHQXh0ZRLCDRxfCY6tmZM2+5w6zTvB2Lpjy2xzvVxzYKZa7WhV+UOTktG656cJ1SgaOxw2FbGDUVyer57U6O2Gd/k4qsqciJSbJrGGlvc1SfBk+CkP8Nx2f0lU8+Kaz2lP7aGl1ETHZZOnylvVVO6J5a8WI+0bCOCUvF43h0vSaTtLyXt4EBAQEBBy+UPqUX0Un4mrxpPFf1R7Q8OP0Q1XWYICAgICDvZP4UwsdU1ZzaKI6d8r9kbN+y6rZ80x8Feq9pdPFo7S/hj9uJlFjb66bnH9FjRmxxDqxsGpoCnFiikPebLOSd/l8nLXXfm5MtaSQBpJNgBpJO4Jv5kRusrIrk4L82avFm6C2m1E8ZN3Z61najV/wDbT8tPTaLf4r/hacUQY0NaA1oFg0CwA3ABZszM9WrERHKH0iWVHMFIICDzmia9pa8BzSLFp0ghImYneHm1YtG0wr3KfIsx3kpBnR6zFrc3+neFqafW7/Dfr5sXVezpr8eP8IYtDlLJ22FJ6Jfk/iYqmCnmPh2jwMp8YeQ4/cqGXH2U8denzhp6fNGavZ36/KX1JGWuLXCzgbEFda2iY5FomvJ8qXkQEBAQcvlD6lF9FJ+Jq8aTxX9Ue0PDj9ENV1mMICAgIl2MncG7qe4vdmU0Qzppjqa3cOJXDPm4I2jrPRZ02DtZ3nlEdZamVOP91uayFvN0cQzYYdX97vnH9bV5w4uDnPOVnNl4p4a9I+ThLs4NvDMOkqpRFAwvkOwbBvJ2BeL3rSN5e6Y7XttC5cjchYqG0ktpKry/FZwYD9+tZOo1VsnKOUNnT6SuPnPOUwVVdZQEBAQEBBhAKCLZT5IsqbyQ2ZP/AKX/ANW48Vb0+rtT4bdGdqtBXJ8VeUq2rKR8LyyVpa8awfvG8LYpet44q9GDkx2x24bQ8QbG40EaQRr7VMxu8RO07pvhleMQjs6wrIx2c60bf6gqF6zgty8M/prYskaiu0+KP21yLLtvEue3yFIIgQEHL5Q+pRfRSfiavGk8V/VHtDw4/RDVdZggICfzKXQwPCX1cwjZoGt8h6rGDW5xXLLkjHXd2wYbZb8Mf29cqsbY5jaSj0UUR0u2zP2vdvF9X/C4YsczPaX6/wCl7LkrEdnj6R+0ZVn+FZIclMkpsRf0BmQA9KYjR2NHjH9FV82orijb5rGDTWyzy6LqyfwCGgi5uBtvKedL3ne4rIyZbZJ3s28WGmKNqusubsICAgICAgICAgwg5mN4JFWMzZR0h1ZB1m9h3cF1xZrY53hXz6emau1lX47gMtG+zxeMnoygdE9u4rZw565IfPajS3xTz6OdTzujeHxkte03DhrBXW1YtHDLhS9qTvCbQ1Da6IyxgCdg8NENvz28CqPPDbgt0+TVi1dRXjjxfOGou7iICAg5fKH1KL6KT8TV40niv6o9oeHH6IarrMEBBsYfRPqJWxwjOkcbAfeTuAXm960rxWdMeO2S3DXq6+UeJspITRUbgfOqgfxHD+G35o0/q6qY62yW7S/9Q0bzXFTsqf3KHq18lbryWFkXydunzZa0FkOtsGkPfuzvJH29ioajVxX4aNHTaKbfFfotmlp2xMDI2hrGizWtFgBwCzLTMzvLXrERG0PVQllAQEBAQEBAQEBAQYQeVVTtlYWSNDmHQWnSCpraazvEvN6ReNrK4ynyOdBeSnu+HWWa3s+IfatXT6yL/DflLC1fs+1Pix84RzDa99NK2SI2cPURtB3hXMmOLxtKhiy2xW4q9UylzKiLuin0MOiSPbG7b6FSpaaW4L/lqWiuSvaU/uGmu7gICDl8ofUovopPxNXjSeK/qj2h4cfohquswQfcMRe4NYCXOIAaNZJ1AKLWisby91pNpisdUkxSqGEwGCEg4hK0c/K3+Ew/w2Hyt/8Awqcb57cVvDHRpxEaanDHinr/AAh9DRSTyNjhaXyO1NGvtPDirFrRSN5nk4VrN52iFv5F8n8dJaWptJU6w3XHH2eUePqWVqNXN+VOUNjTaOMfO3OU5VNeEGUBAQEBAQEBAQEBAQEBBhBEMp8jWz3kprMm1lmpr/hKvafWTTlbozNX7Prk+KnVCsLr5KCc5zSPFkhdozm7j+S0MmOuau8SycWW+nvtMesJNVwNLWywHOgfpB2tPku3EKvivPht1heyVjbjp0lqLs4iDl8ofUovopPxNXjSeK/qjX+HH6IarrMZA3J0THklAc3B4BI8A4lM3wcZ/gMPjuHlHd/uqNp7e3DHhj9tPFSNPXit4p6fw4WTuTlRicpzL5t7yVD7loJ13PjO4LplzUxR/wDhiwXz23/a6cmcmYcPjzYRd5Az5Xddx/IcFkZc1sk821hwVxRydtcncQEBAQEBAQEBAQEGEBBlBhBlAQYsg5GP5PxVjLPFpB1ZR1h7wu+HPbFPJV1Glpmrz6+aD03O4XMYqludSymxt1T89u4jctC01z14qeKGTTj0tuG/hlv11JzZBac6J4ux41Ee9MV+L1dMlNucdJ6NZdXJy+UPqUX0Un4mrxpPFf1R7Q8OP0Q1XWYk2FwMw+AVlU0GV37rTnxj/McPJF/1oVLLeck8Ff7lpabFGKO1v/UNrJvIyfE5TVV7nNiec6x0Pk7PIbu4alyy6iuKOCi3h0ts1uPItihomQRtjhaGRt0BrRYLMtabTvLWrSKxtD3UPTKDCAgygwgygwgIMoCAgICAgICAgICDBQeFbRsnYWStDmHWD9/avVLzWd6vGTHXJG1kW+SjRgxvJfQONw/W+Bx2ne3irnbRk+KOVo/bP7CcXwTzp/pzayldE/Nd2gjURsIVvHeLxvCrkpNbbS4nKH1KL6KT8TU0niv6uXtDw4/RpZL4K1ze6alrnQB2bFC0XfPLsY0btBv2cCvWoz7fBWefz/h40mm4p7S8cvlHmnGD5Juln7rxKz6jRzcA0xQtGpo8oj1LOvn2jhx/+2xj082tx5Ovl5JiAqnquvpSCAgICAgICAgICAgICAgwgygwgygICAgIMEXRExu5uI4SyWLNAzS3qHdw7F2xZppbdxy4IvXZGMWyYdWzUjHnNiijfztjpPTHRb22OlWa6iMcXmPnPJSyaXtbUiekRzTCnoY483MaBmNzG28Vu5u7Z6lSm0z1aNaRWIiG0vL2ICAgICAgICAgICAg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data:image/jpeg;base64,/9j/4AAQSkZJRgABAQAAAQABAAD/2wCEAAkGBxQPDxQUDxQUFQ8UFBQVFRAUFhcVFBcXGBQXFxgXFhcZHiggGB4lHxYXITItJikrLi8wFyAzODMsNygtLisBCgoKDg0OGxAQGywkICUsLCwsLCwsLCwsLCwsLCwsLCwsLCwsLCwsLCwsLCwsLCwsLCwsLCwsLCwsLCwsLCwsLP/AABEIAN8A4gMBEQACEQEDEQH/xAAcAAEAAgMBAQEAAAAAAAAAAAAABgcBBAUDAgj/xABMEAABAwIBBwULCQYFBAMAAAABAAIDBBEFBhIhMUFRYQcTIjJxFBYjQlJUgZGT0dIVYnOSobGywfAXNENTcoIkVaLh8TOjwuJEY3T/xAAaAQEAAwEBAQAAAAAAAAAAAAAAAQQFAwIG/8QANREBAAIBAgMFCAICAQQDAAAAAAECAwQREiExExQyUXEFFSJBUlORoWGBM7HhI0JD8SRiwf/aAAwDAQACEQMRAD8AvFAQEBAQEBAQEBAQEBBgoCDXrq6OBmfM9rGDxnG3/K9VpNp2iN3i+StI3tOyFYnylRg5tHE6Z50Am7WnsHWP2K7TQW23vOzOye0677Y43abarGqzSxogYdthGP8AVd32L3w6XH1ndyi+ty9I2egyKr5dM9aRwDpD+YUd7w18NHruOe3iu+v2cSba2S/Y74k79/8AVPu2fqljvCq2f9Kud2EyD/yTvmOfFRHu/LXw3O4MaptLJWzNHilzSfU8D7049LfrGxwa2nSd31Dl5UU5tiFI5nz2AtHqdcfaonSY7c8dnquuyU5ZapXguUtNWf8ARkBf/Ld0Xj+06/QquTBfH4oXcWpx5fDLrrgsCkZQEBAQEBAQEBAQEBAQEBBhAJQQzK7LqOkJip7SVGkE36DDx3ngrun0dr/FblDN1Wurj+GnOUcwrJWqxR4nr5HsjOkA9cjcxmpgVi+ox4PhxxzVMWky6iePLPJ3qrGMMwU82AOetpDG85L/AHu2dhKz8ma+SfilrYtNixx8MOlk9l1R1z+bieWynVHIM1x/p2O9BXJ3SdAQEHNxvG4KKPnKmQMbqG1zjua0aSexBF4OU7D5nZjy9rTozpI+h6ddh2qYmY6ImsT1buI5E0lU0SQeCcek2WAgNN9RAGg+iys01V68p5x/Kll0GK3OvKf4aMdXX4XoqQaukH8Zl+dYN5Gs+n1r3NcObw8pcovn0/j+KvmlmEYtFVxiSB4c3aPGadzhrBVXJjtjnay9izVyRvWW9deHVlAQEBAQEBAQEBAQEBAQYQV5yg5ZGImmpXeE1SSjxfmN47919+rR0mlifjuyNdrJj/p06mQmRIaG1FY28hs6OI+Ltznja7hsTVaufBSeSdFov/Jk/Ca41VGCmmkb1o43uA4hpIWc1vR+YZpnSOL3kue4lznHSSTpJKkYjkLHBzSQ5pBaRrBBuCPSgunGMfxQwUktBEJGy07XyeDz7P0bbi1woHK74sf81Hsf/dB7UePY66VjX04awvaHO5nU0kXPX2C6CJcquIvmxSVricyHNjY3YBYOJ9JcpERQXNyJ4g+SllicSWxPGZfYHi5aOF7n0qBZBCIR3EsmRzhnoncxVbSB4KThIzb2jSrFM/LhvzhVyabnx4+UtvCMYMjuanZzVU0XMZ0hw8uN3jN+0bV4yY4jnXnD3iy78rRtZ1wuSwygICAgICAgICAgICAgi+XeUXcNNZn7xJdrBuFtL/R95Cs6XD2tufRS1up7Gn8yh3Jrk53RKamcExxu6Adpz5NZJvrt9/Yr2tz8EdnVnez9N2lu0stgLIbrwxB0YhfzxAhzHZ5OrNtpv6ES/P2UGRc9O7Oga6opHaYqiEc4C06s7NvY/Ygzk1kLVVsoBjfFBfpzSNLQBtzQesexSP0FSU7Yo2sYLMY0NaOAFgoHsgIKr5Ush5Z5jVUjS8uaBLC3rXGjPaNuiwI4IK4pMm6uV+YymmLibaY3NA7SRYelBdnJvg0dDTvhEjJKoODqgMIOY4jos9A/NBL0GCg1MQw9k4AfcOabse3Q9jt7Ts/Neq2mvR4vji3X8vmjmeDzc1ucGp4FmyDeBsdvH5JaI6wikzHKzdXnZ0ZQEBAQEBAQEBAQEGC6yImdlH5S1r8TxEiPSC8RRDYGg2v6Tdy3cNIw4d59XzWovOfPtHpC5cKoG00LIox0GNAHHeT261iXvN7TaX0WLHFKRWG2vDorHlex5xzKCmuZZS0yBuuxPQj9JsewDepE1yQwMYfRxwDS4DOe7e92l1uGz0IOygygICDFkBwugppznZP40SSe4qjWdmY47eLHfZ2oLkY4EAjSDpBG5B9IMIPiWEOFj2g7QdhCROyJjdgNdvCnkc0drsvqGCR0c0zmSMNnNMM1wfqaVCXh+0rDfOD7Kb4ED9pWG+cH2U3wIH7SsN84PspvgQP2lYb5wfZTfAgftKw3zg+ym+BA/aVhvnB9lN8CDpYHlbSVzyylmD5GjOLS17Da9rjOAv6N6DuICDBQcLLbEO5qCZ7TZ5bmNPF/Rv6Lk+hd9NTjywq6zJwYZlX3JTh/OVjpCOjCzR/W42H2By0dffbHFY+bJ9mY+LLxT8lvBY76Bz8oMXZRU0k8nVY0kDa53itHEnQgrjktwl9bVS4lVaSXOEe4vOhzhwaOiP8AZBbCAgICAgICCL8oeTfyjROa0eHj6cR4gaW/3DR6kHG5I8pDUU5ppj4en0NvrMeoelp0epBYKAgICCK5b5GRYnHfQyqaOhNb/S/e37roKFxXDZaSZ0U7CyRp0g6iNjmnaDvQaakZQEBAQbeFYlJSTsmgNpGG43He07wdRQfo7JjHY8QpmTRbdDmXuWPGtp/WqygdZAQQDleqM2mhYPHkJPY1vvIWh7Or8cyyvaltscR/L75I6fNpJH7Xy2vwa0D8yo9oW+OI/hPsuu2OZ/l2sr8rYcMjBlu6V98yFpAc62s32Ab1QaiuK7lPZVjm62hjkpyb5okJcOIu3WL8EFoZI1NNLRxGhsKcDNa3a0g6Q4eVf777UHZQEBAQEBAQYQVLlFlFRYXXyvo4BLWlx5yQvLYoyRZzWgaydZ4oPfAuV0PkDayFsbCQOdjcSG8XNOm3YUFpRPDgC0gtIBBGkEHUQUH0gICCPZYZKQ4lDmyDNlaDzcw6zTuO9vBBQOPYLNQzmGobZ40gjS1zdjmnaEHPUggICAglPJ9lUcNqRnk9zSECVu7c8cR9ygfoOKUPaHNILXAEOGog6QQg+0FZ8sbulTDZaY/gWp7OjlaWL7WnnWPV3eS4Ww1vGST8Sra7/NK37N/wQrDlblc7FpA+9msjDR83Nvo9JKqr6HILX5C5X/4pv8Ic27hnHOB+wBQLYQEBAQEBAQedQSGOzetmm3bbQg/K0riXEu6xJLiddybn7VI+UH6J5NpHuwmmMnWzCBfyQ9wb/psoEmQEGEAoOPlNk7DiMBinHFkgtnsdvafyQUDlPk5Nh0/Nzjom+ZKOq8bxu4jWFI46DCDKAgwgtfkhyutaiqHf/ncftj/MekblAthBXHLFF0aZ24yN9YafyWn7OnnaGN7WjlWXT5KZr0Bb5Erx67FcdfXbK7+zLb4dv5OUDIcYmGyRODKpjc0OPVe298123Rc2PFUmkrhnJjXBx50RRxNuXTOkaWBo1usNOgbwEFm8m0FJFSujopRMWPPPS2tnPI1j5ttA7EEvQEBAQEBAQeVTO2NjnvIaxoLnOOoAaSUFM1uSkWMGSqwh4BLvC00oLM1503abWsdfpQfeBck075Aa1zI4Qblsbs97huBtZvbpQXHTQNjY1jAAxoDWtGoACwCD1QEGEGUBBzcdwWKugdFUNDmHUfGadjmnYQgoLLHJOXDJs1/ShcTzcwGhw3Hc7h6kEeUjKAgIPqKQtcHNJDmkEOGggg3BCD9BcnuVQxKm6ZAqY7Nlbv3PHA/fdQNblVpc+gD/AOXI13oN2/mrmhttlZ3tOm+LfycPkhrrSTQnxmiRvaDmu+9vqVj2jTlFv6VfZWTnNP7WeFltth7Q4EEXBFiDqIKCmmE5PYyRpFDP6sxx19rDo7O1BcrXAi40g6QRqQfSAgICAgIKy5XsfcQygp7maUtMgbrsT0Gf3HT2DigmGR2ANw+jZCLZ/WkcPGeQLn0WA9CDuoCAgIMIMoCAg1MUw2OqidFO0PjcLFp+8HYRvQUJlxkXJhklxd9K49CXd81+4/YUEWUggICDqZNY5JQVLJotY0Obsew62n9awgv6okjxPDnGE3ZPEc07Q61wCNhDh9i94rcN4lyz048dq/wp/JnEjR1scjtAa7NkHzT0XerX6FuZ6dpimHzemydjliZX4031at6+ffUxO7KCLcomTXyhROa0f4iO74jvIGlvYR9tkHP5JcXlqKHm5mPBhOYyRzSA9mwAnWW2IPoQTlAQEBBi6DwxCoMUL3tY57mNc4RtF3OIGho7UFY8muBy1VbNiFa1weHuDGuBB5zUTY7GiwH+yC1kBAQEBBhBlAQEBB4VlIyeN0crQ+Nws5jhcEIKLy+yEfh7jLDd9G49bWYvmv4cfWpELQEGEGUE45L8re4Z+ZmP+FmcBc6o3nQHcAdAPrSTm2uULCe5q15aPBTeEYRq09YevT6QtvSZePHt5Pm9fg7PLv8AKVg8nGN91UgY8+Fhsx28t8V3q0ehZ2tw9nk3jpLV9n5+0x7T1hLFUX3lVTtijc95sxjS5x4AXKD875TZZVFdITnuip7nMgjcWtA2Z2b1j2qQyYyzqaCVpEj5Ib9OF7i5pbtzbnonsUC7cQyzo6YRmeXM52MSM6Ljdp23aCEGn+0fDvOP+3J8KAeUjDh/8j/tyfCgj/KlltJTFtNSOLZHsEj5Roc1ric1rb6ibE8NCCqI8XqGvz2zzCS98/nH51+Jvp9KkXZyYZWuxCF7J7d0Q2znDRntdeziN+gg9igTdAQEBAQEBAQEBAQec8TXtLXgOa4EFpFwQdYIQUpyh8nzqMunpAXUp0ujFy6LjxZ9yCv1IICAgsPBcR+VaA0spvW0oMkDjrkjAsWcSBbtsNxVjS5uzvz6KWuwdtj5dYaGSeNmhqmSaebPRkaNrD+Y1rW1GLtabfNh6XPOHJFvkvaCZsjGuYbscA5rhqIIuCFgTE1naX1FbRaN4a2N0ZqKWaIGxkjewHiWkBEvzDPC6N7mSAte0lrmnQQRrBUjEMLpHNYwFz3ENa0aSSdAAQfoPvHpp6emZWRmSSCFsYIe9uwX6pF9KgeX7M8N/kH2svxIMO5MsNOjmDb6WX4kEA5Z8MfHXNnI8FLGxodsD2XBafRY+vcgr9Ba/Ifhjxz9Q4WjcGxMPlEElxHZoHrQWwgICAgICAgIMXQLoMoMXQYcARY6jsKCn+UTk7MWdU0DbxdaSnGtm9zBtbw2diCsbqQugXQe9FWPglZLE7NkY4Oa4bCFG/I25pTizmVDRVwACOU2ljH8KbW5v9LusO22xbOjzxevDM83z2v03Z34ojkmHJnlSGEUk7uiT4Fx2E62H8vUuWtwf99f7d/Z2q2/6dv6WesttI/lBkZSV7s6ePwurnWEsf6SNDvSCgxk/kVSUDs+CO8v815L3DsvoHoAQSJAQEGriNBHUxujnY18btbXC47eBQRSLkvw9r87m5CL3EbpHZnvI7SgmFNTtiYGRtDWNFmtaLADgEHpdBlAQEBAQEBBFsqcp+5zzcFjN4ztYbw4lXNNpeP4r9GZrNd2Xw06o3331Xlt+qFc7niZ3vHP5nffVeW36oU9zxHvHP5tnDso6yeVsbHNu46TmCwG1x4Bc8mmxUrxOuLW6jJaKw5mUnKBO2pcyke3mmdHPLQc9w6zuAvo9CYdHWa72+b3qPaF634adIco8odd5bPqBde5YvJx945vN49+1V/9PsWe5O5Yj3jm8zv2qd0PsWe5O5Yj3jm8zv2qd0PsWe5O5Yj3jm8zv1qd0PsWe5O54z3jm8x2W1URbwNidI5llvUpjR446bvNtflt12lKarFXMpqSRrIQ+WIveeaZrBGkaNC44sUWtatpnlPm66nUWx1pasRzjyeXffVeW36oXXuWJW955/M78Krym/VCdyxHvPP5nffVeW36oTuWJPvPP5nfhVeU36oUdyxI955/M776rym/VCdyxHvPP5s999V5bfqhO5Yj3nn83SiyiqJ6R5hc0VUPSLc0HnI9pA3j8uK4W02OmSN+k/pcx63LlxTwT8UfuEb7+qzy2/UCtdxxKPvTUeZ391nlt+oE7ji8j3rqPN9RZeVYcCXMIBF25oFxuvsUTocMpr7WzxPyWVgGMx1sIkjOnU5m1p3FZObDbFbaX0Gm1NM9OKrprksiAgIMFBGsrMou5xzcR8ORpPkA7e1W9Np5vznoztbrOy+CvVXbnEkkm5Okk7VrxERGz5+ZmZ3lhHkT+UujidT8n0Vhoq6pptvjh2ngXfrUqv8AmyfxH+2hH/x8XPxW/wBIGrqgICDKAgwgIJ9X/uNB9A78QVPT/wCS/qt63/Hj9HLVtnCAgICAg2cNrHU8rZGa2nVsI2g9q55McXrs64cs4rxaHnlXhjY3tmh/dp7vZ813jMO6x/WhedNlmY4LdYdNbhiJjJTw2cJWlEUodHAsYko5hJEeDmbHN3H3rhmwxlrtKzptTfBfir/a5MGxWOrhEkR0HW062naDxWDlxWxW4bPrsGemanFVvrm7CDF0EfypyhFK3MjsZ3DQPJHlH8la0+nnJO89FDWauMUcNeqt5Hlzi5xJcTck6yVrxXbo+dtabTvMvlekCIdPBaVt3TT6KaAZ7z5R8Vg4kqtnvMRFY6yuaXFE2m9ukIfjWJvq6h80mtx0N2NaOq0dgXfFjileGHLNlnJebS0V0chBlBhAQZQYQT6v/caD6B34gqen8d/Vb1v+PH6OWrbOEBAQEBAQdjBntnjfSTGzJdMbj4kuw+n9a1Vz1msxkr1j/S9pbxes4b9J6eqKVdM6KR0cgs9hIIVyl4tHF5s/JjmlprPWHkvTwKR1cnccfQzZ7NLDofHscPfuVfPgjJXaVrSaq2C+8dPmuPC8RjqYmyRG7HD0g7QRsIWDkx2x24bPrcOauWnHVt3Xh1eVRfMdmmzrGxIzgONhrU16vN9+GdlcVNFTve50lc0vJOcXRuvfjp0LVpkvFdoowMmDHa0zbJz9Hn8m0vnrPZu969dtk+h47th+5H4Pk2k89Z7N3vTtsn0HdsP3I/DHybS+es9m73p22X6Ed3wx/wCT9OpjGT8c1HDHFVNjp7l7n5hdzr95IItbd7lWpmtGSZmu8/6X76ek4YrW20enVH+8OLz5vsT8Ss96v9Eqvcqfc/R3iRefN9ifiTvV/ok7lT7n6O8SLz5vsT8Sd5v9Eo7lT7n6O8SLz5vsXfEneb/RKe5U+5+jvEi8+b7E/Eneb/RKO5U+5+jvEi8+b7E/Eneb/RJ3Kn3P0d4kXnzfYu+JO83+iU9yp9z9HeJD5832J+JT3q/0I7lT7n6dzFsOp4qekjmq2s5uJzWuLD0xcXIF9H+64Yct4taYrvvLvqtPjmlItfbaPy5XctF5/H7N3vXftsn0KXdMP3I/B3LRefs9m73p22T6DumH7kfg7lovP2ezd707bJ9B3TD9yPwdy0Xn8fs3e9O2yfQd0w/cj8HctF5+z2bvenbZPoO6YfuR+DuWi8/Z7N3vTtsn0HdMP3I/B3LRefx+zd707bJ9EndMP3I/DIpqMaRXsuNvNu96dtk28CY0uH7joZXYfSv5l9RVsimdGLuLDeQDU4tvdp7Vx0+e9d4rXeP9Ler0dMnDNr7T/tHvkyh/zKP2TverHecn0ftS934/uR+P+T5Mof8AMo/ZO96d5yfRP5T7vx/cj8f8nyZQ/wCZR+yd707zk+j9o934/uR+P+UkyGgijnIpa1szSLyQiJ1rbHXvZp4qrq8k3r8VdmhodN2V/gvvHksJZrY3CgjmUuSkdWC9lmT+VsdwePzVvT6q2Pr0UdVoa5ecdVZ4hQSU8hZM0tcPURvB2hbGPJXJG9Xz2XFbHbhvDWXtz2gRLuZNY0ICYp9NLIekNrHeW381W1GLf4qdYXNLqOD4L+GXbrqQxOte7SLseNTmnUQvGPJxQs5MfDP+muve7mICAgICAg5fKH1KL6KT8TV40niv6o1/hx+iGq6zBAQEBAQEEkwajjpYe7awXbf/AA0B1yvGpxHkjR+tdTNkte3Z0/ufJo6bBWle1ydPlHmiuK4jJVTOlmN5HnTuA2ADYAutKRSu0PN7zed5ai9uYglGR+Rc2IODjeOlB0ynWeDBtPHUq2fU1xRtHOVvT6W2Wd56LowXBoqKIR07c1u063OO9x2lZGTJbJO8trFirjjaHQXh0ZRLCDRxfCY6tmZM2+5w6zTvB2Lpjy2xzvVxzYKZa7WhV+UOTktG656cJ1SgaOxw2FbGDUVyer57U6O2Gd/k4qsqciJSbJrGGlvc1SfBk+CkP8Nx2f0lU8+Kaz2lP7aGl1ETHZZOnylvVVO6J5a8WI+0bCOCUvF43h0vSaTtLyXt4EBAQEBBy+UPqUX0Un4mrxpPFf1R7Q8OP0Q1XWYICAgICDvZP4UwsdU1ZzaKI6d8r9kbN+y6rZ80x8Feq9pdPFo7S/hj9uJlFjb66bnH9FjRmxxDqxsGpoCnFiikPebLOSd/l8nLXXfm5MtaSQBpJNgBpJO4Jv5kRusrIrk4L82avFm6C2m1E8ZN3Z61najV/wDbT8tPTaLf4r/hacUQY0NaA1oFg0CwA3ABZszM9WrERHKH0iWVHMFIICDzmia9pa8BzSLFp0ghImYneHm1YtG0wr3KfIsx3kpBnR6zFrc3+neFqafW7/Dfr5sXVezpr8eP8IYtDlLJ22FJ6Jfk/iYqmCnmPh2jwMp8YeQ4/cqGXH2U8denzhp6fNGavZ36/KX1JGWuLXCzgbEFda2iY5FomvJ8qXkQEBAQcvlD6lF9FJ+Jq8aTxX9Ue0PDj9ENV1mMICAgIl2MncG7qe4vdmU0Qzppjqa3cOJXDPm4I2jrPRZ02DtZ3nlEdZamVOP91uayFvN0cQzYYdX97vnH9bV5w4uDnPOVnNl4p4a9I+ThLs4NvDMOkqpRFAwvkOwbBvJ2BeL3rSN5e6Y7XttC5cjchYqG0ktpKry/FZwYD9+tZOo1VsnKOUNnT6SuPnPOUwVVdZQEBAQEBBhAKCLZT5IsqbyQ2ZP/AKX/ANW48Vb0+rtT4bdGdqtBXJ8VeUq2rKR8LyyVpa8awfvG8LYpet44q9GDkx2x24bQ8QbG40EaQRr7VMxu8RO07pvhleMQjs6wrIx2c60bf6gqF6zgty8M/prYskaiu0+KP21yLLtvEue3yFIIgQEHL5Q+pRfRSfiavGk8V/VHtDw4/RDVdZggICfzKXQwPCX1cwjZoGt8h6rGDW5xXLLkjHXd2wYbZb8Mf29cqsbY5jaSj0UUR0u2zP2vdvF9X/C4YsczPaX6/wCl7LkrEdnj6R+0ZVn+FZIclMkpsRf0BmQA9KYjR2NHjH9FV82orijb5rGDTWyzy6LqyfwCGgi5uBtvKedL3ne4rIyZbZJ3s28WGmKNqusubsICAgICAgICAgwg5mN4JFWMzZR0h1ZB1m9h3cF1xZrY53hXz6emau1lX47gMtG+zxeMnoygdE9u4rZw565IfPajS3xTz6OdTzujeHxkte03DhrBXW1YtHDLhS9qTvCbQ1Da6IyxgCdg8NENvz28CqPPDbgt0+TVi1dRXjjxfOGou7iICAg5fKH1KL6KT8TV40niv6o9oeHH6IarrMEBBsYfRPqJWxwjOkcbAfeTuAXm960rxWdMeO2S3DXq6+UeJspITRUbgfOqgfxHD+G35o0/q6qY62yW7S/9Q0bzXFTsqf3KHq18lbryWFkXydunzZa0FkOtsGkPfuzvJH29ioajVxX4aNHTaKbfFfotmlp2xMDI2hrGizWtFgBwCzLTMzvLXrERG0PVQllAQEBAQEBAQEBAQYQeVVTtlYWSNDmHQWnSCpraazvEvN6ReNrK4ynyOdBeSnu+HWWa3s+IfatXT6yL/DflLC1fs+1Pix84RzDa99NK2SI2cPURtB3hXMmOLxtKhiy2xW4q9UylzKiLuin0MOiSPbG7b6FSpaaW4L/lqWiuSvaU/uGmu7gICDl8ofUovopPxNXjSeK/qj2h4cfohquswQfcMRe4NYCXOIAaNZJ1AKLWisby91pNpisdUkxSqGEwGCEg4hK0c/K3+Ew/w2Hyt/8Awqcb57cVvDHRpxEaanDHinr/AAh9DRSTyNjhaXyO1NGvtPDirFrRSN5nk4VrN52iFv5F8n8dJaWptJU6w3XHH2eUePqWVqNXN+VOUNjTaOMfO3OU5VNeEGUBAQEBAQEBAQEBAQEBBhBEMp8jWz3kprMm1lmpr/hKvafWTTlbozNX7Prk+KnVCsLr5KCc5zSPFkhdozm7j+S0MmOuau8SycWW+nvtMesJNVwNLWywHOgfpB2tPku3EKvivPht1heyVjbjp0lqLs4iDl8ofUovopPxNXjSeK/qjX+HH6IarrMZA3J0THklAc3B4BI8A4lM3wcZ/gMPjuHlHd/uqNp7e3DHhj9tPFSNPXit4p6fw4WTuTlRicpzL5t7yVD7loJ13PjO4LplzUxR/wDhiwXz23/a6cmcmYcPjzYRd5Az5Xddx/IcFkZc1sk821hwVxRydtcncQEBAQEBAQEBAQEGEBBlBhBlAQYsg5GP5PxVjLPFpB1ZR1h7wu+HPbFPJV1Glpmrz6+aD03O4XMYqludSymxt1T89u4jctC01z14qeKGTTj0tuG/hlv11JzZBac6J4ux41Ee9MV+L1dMlNucdJ6NZdXJy+UPqUX0Un4mrxpPFf1R7Q8OP0Q1XWYk2FwMw+AVlU0GV37rTnxj/McPJF/1oVLLeck8Ff7lpabFGKO1v/UNrJvIyfE5TVV7nNiec6x0Pk7PIbu4alyy6iuKOCi3h0ts1uPItihomQRtjhaGRt0BrRYLMtabTvLWrSKxtD3UPTKDCAgygwgygwgIMoCAgICAgICAgICDBQeFbRsnYWStDmHWD9/avVLzWd6vGTHXJG1kW+SjRgxvJfQONw/W+Bx2ne3irnbRk+KOVo/bP7CcXwTzp/pzayldE/Nd2gjURsIVvHeLxvCrkpNbbS4nKH1KL6KT8TU0niv6uXtDw4/RpZL4K1ze6alrnQB2bFC0XfPLsY0btBv2cCvWoz7fBWefz/h40mm4p7S8cvlHmnGD5Juln7rxKz6jRzcA0xQtGpo8oj1LOvn2jhx/+2xj082tx5Ovl5JiAqnquvpSCAgICAgICAgICAgICAgwgygwgygICAgIMEXRExu5uI4SyWLNAzS3qHdw7F2xZppbdxy4IvXZGMWyYdWzUjHnNiijfztjpPTHRb22OlWa6iMcXmPnPJSyaXtbUiekRzTCnoY483MaBmNzG28Vu5u7Z6lSm0z1aNaRWIiG0vL2ICAgICAgICAgICAg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6" name="Picture 32" descr="http://cs9257.vk.me/g23401926/a_65ee249c.jpg">
            <a:hlinkClick r:id="rId47"/>
          </p:cNvPr>
          <p:cNvPicPr>
            <a:picLocks noChangeAspect="1" noChangeArrowheads="1"/>
          </p:cNvPicPr>
          <p:nvPr/>
        </p:nvPicPr>
        <p:blipFill>
          <a:blip r:embed="rId48" cstate="print"/>
          <a:srcRect l="23602" t="23602" r="24677" b="15273"/>
          <a:stretch>
            <a:fillRect/>
          </a:stretch>
        </p:blipFill>
        <p:spPr bwMode="auto">
          <a:xfrm>
            <a:off x="6422052" y="3861048"/>
            <a:ext cx="365579" cy="432048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1058" name="Picture 34" descr="http://www.md-expo.ru/getattachment/7eaeca0d-d7cd-42dc-8080-515089047daf/vnimi.jpg.aspx">
            <a:hlinkClick r:id="rId49"/>
          </p:cNvPr>
          <p:cNvPicPr>
            <a:picLocks noChangeAspect="1" noChangeArrowheads="1"/>
          </p:cNvPicPr>
          <p:nvPr/>
        </p:nvPicPr>
        <p:blipFill>
          <a:blip r:embed="rId50" cstate="print"/>
          <a:srcRect l="12600" r="18101"/>
          <a:stretch>
            <a:fillRect/>
          </a:stretch>
        </p:blipFill>
        <p:spPr bwMode="auto">
          <a:xfrm>
            <a:off x="7956376" y="3861048"/>
            <a:ext cx="360040" cy="43295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AutoShape 38" descr="data:image/jpeg;base64,/9j/4AAQSkZJRgABAQAAAQABAAD/2wCEAAkGBhQSERUUExQWFRUUFx8ZFxgXGSAdGBggGBceGh0eHh0fHyYeGh0jHBgcIC8gJCcpLCwsHR4xNTAqNScrLCkBCQoKDgwOGg8PGiwgHx8qNSw0LSw0NCw1LCwwLCwsLzQ1KSkpLCwsLDQsNSwqLDAsNTU1LC0tMCw0MioyKTIsLP/AABEIAKAAoAMBIgACEQEDEQH/xAAcAAACAgMBAQAAAAAAAAAAAAAABgUHAQQIAwL/xABJEAACAQIEAgYGBgYHBwUAAAABAgMEEQAFEiEGMQcTIkFRgRQyYXGRoRUjQlKxwQgzYoLC0SRUcnOSsvAWY3Si0uLxU5OUs+H/xAAaAQADAQEBAQAAAAAAAAAAAAAABAUBAwIG/8QAMBEAAAUACAQGAgMBAAAAAAAAAAECAwQFERIhMVGB8BMiMkEUFWGRodFxsSNSYjT/2gAMAwEAAhEDEQA/ALxwYMGAAMGDGL4ADOPl3AFybAd+IHiHjGKmuo7cv3RyH9o93u54R5a2szB9I1MPurtGvv7vicUGIC3StqOynMxNkUi20qwgrSsiDrmfHVNFsGMjeCbj/EdvhhZrekiZv1aJGPb2j+Q+WMR8LU9OYvTJt5pBEix+qXP2S1tuR8MfD8b09MA0FMqrFW+izm2uRbqSroVJLaiNhjua4THSRrP1w3oF7E9/qUTZemO9R4fS+YzeqZiD9xLD4gD8cH0ZmTd1R5yEfxY1sx48q2oayQs0MtHWoNLKEcwu4Kow3Ckg7n2Y+5+kKWesi6sMiqtXG6pLrhkaKBZEZXVQGsSRe222PPmdnobSW9B68qtdbqj3qBIq/UVDzFl5qJdRFvEByRzGPb6dzCH1jKAPvpcfEj88RHBtfWmoyrVrjilWRW1G8k/Vpd5JGPaKanUKp+6cW9m2ZLTwSTSGyRIXb3KL/HuxvmZK62knvUZ5Uaeh1Rb0CNQ9JUo2ljVx4qdJ/MfhhnyvjWmmsNfVse59vn6p+OEPLOPqesNJFVUiekVUrI3V7GID1S32rsDexPLfHv8AQdLUvIlDVK8kZIaFzZhpOkkHvF9r2I3G+NJUJ/EjbP437DDTPj4GThfO/cWmDjOKopM5q6B9DAgf+m/qn+yfzU4fMg4riqhYHTJ3o3Py+8MLyILjJWi5k5kGY1INvHYPlVkYm8GMXxnCAogwYMGAAMGDGDgAAnCJxZxxYmKnPsaQfgv8/hjPHHFhF6eI78pGH+UfmfLxxGUmUiio5a+ePWYo9ccR5fslttrm3uG+K0eO2w3x39CzEWTIckOeHj6qyHxk/C6nRJVuI1la0aE2eVjuAL77ju5n2Y14ePVlL0xjFLSyBoNSa+uglLaE60qNKs5uQATsNzjdzfJZKgU9Uk8ZzQJ10Co5MEiqO0qqxICsrgFhzO/uZoeB6d6j0uWM9a+h3j1XiEiDZ9PJnFyAx8sJSJbklVajuyD8WG3GKpJX5hD4f4SqamgloJ4TCYn1JKyKIusiYDYA9ZNrGotIbc9sO0XRrSBpSUskwiLwr2Yg0BurKBYg7nv3vhrGM4VqDY0voiHVI3VJqlt1h0gl9Ow1X527sZklihABKRjkBso8hhF4w4mqVmaIaoUB2tsXHjq8PdhRE7ag9zqBuDfe4Nwb+/FpiiVOIJalVV5XiHIphLSzQlJnVncLxVQd/wDW+NfNMqiqYmimQSRvbUp5GxuL29owm5N0j8lqF/fT81/l8MOlFXpMuqNw6+I/1scT34rrB85ailHltSC5D07+wVcx6OU6xp6ZzFOZJJgzDUpklj6sE/aAQElQpFixO+FCOt+haVqYi1ZKpEZDhoYwzCPrmcqOpR3OsqbgFcXFjzmgVgQyhgRYgi4I8CO8YVqDQq3IeJ/6NP6fJ6XSpMsFNII7z1D7BurC+sA17Eb+02x7Z/wi9OTLAS0am/8AvI+/e3493f443M26J4FjRoOvZqYSNDCs3VqzyMWPaAul9l7JGwGIPgzVQSNTRNHeM9dmk8hJjiuDaJLndgNtXv59zUaY5GO68sgnKhNySvuPsYbeEuNustFOQH5K/IP7D4N+OHIHFX5rlMVRAK6i1GF7kqVK2sbFlB303H5jblP8E8V9aBBKfrAOwx+2B3H9ofMYckR23G/EMYdyyCcWS4054eRj2PMOWDGBjOJQsAwv8YcQejQ9k/WSbJ7PFvL8bYnnYAEnYDFUZhO2YVtl5MdKfsoO/wCF288UIEcnVmpfSm8xNpGSbTZJR1KuISHBPDvWv18ouit2Qftt478wD8T7saVfl1T9NRelF+qmkYI66mheLqyBTtF6qsTdizc+YO2xxtX0dRGaSGYCXL31iF2KRz6FOtQ4IuwGrcEENfDH0YZUyUcczTTSekKHVJWJWIblVS+9rEC5JJsDjhLknIctdu34HeHFKM2SSx7/AJEvkfBlJRsWp4QjEab3JIF76V1E6VvvYWGJzBgwsGwYhuKOK4MviE1SWWMsFuqltyNr25csTOFXpIyvrqJiUMqRnXJCpsZEAIcL4OoOtT95R44ABfqOnDKJBpdnZfBoSR88KmbcaZPI+qGd4hbdepdhf2eHuxWFfwzqJejf0mLmNI+uQeEkXrAjvIuvtxAlbY7syHGTrQdW8gu/GafKpwq95i3/AParLf643/x3/niRyHpBy6mlEnpktu9VgYah4G5It8/dikoYGdgqgsx2AUXJ9wG5w15Nw5HA6tVgSSkgRUSG8kjnZRLp/VJfmpOo8rDnjuukZC0mlSrj9C+gsijY7aiUlN5ep/Y6nybNUqYY54wwSRdS61KtbuNjuL8x7CMbuIrhiilhpIY521yqn1jd2o7m3gBewHcAMSuERRBhC6QuATVOk0CrqH69NZX0lE7SxsANJuwtqbkD8H3BgAKXyHieupq0RVFK01VUAKIY6hRHBEp2AhVWCADfU7C/s75fi3IjSyrNDtGzXUj7DDe1/DvHmMTXHGRlEkmgnjoUkBarnWMmZgqgJZhy32PfiK6O1apoPR3pPR6fqhodnLPJITd5FU76Ce0D+N8NQ5Jx3K+x4kEp0UpDdXcsDDpwxnoqoA+wddnHgfH3Hn/4xMYqrhqvajrNEmwJ6uTw57N7rm9/A4tQY6To5MucvSq8h4o+Sb7XN1JuML3HOZ9VSMB60p0D3H1vlf44WeEomgpZ6wRNKyiyInrMBYvb2/8ASfHB0k1uqdI+5Eufex/kBjbnoqeWSmyueJn0wmoYiQoAR2SLKQX3c7XsOeGVnwIJJ7rOvTdQVR/PPNR4NlVruv2C/PwktQKc0jNU5dUTB5UbS8kBLh2Ks1nQMdnFyRbvvtamX5fHBGscSBEX1VXYC5vt5nC9wJllHGkslErpG8hRkJJUPCWRioJO5PMg72GGrEciFoGDBgxoAYwcZwg9MvGXoNAyo1p6i8cdjuBbtt5A2v4sMABTXSZV09Rm2mgQRkMI2aMWEkmsgsoX32vte2Oh24RppY1E8MU7BFUvJGpdtKgXLWvc28cUB0HcMelZgJXF46Uaye4udkHv5t+7i5c56YMtpXMbz63U2YRKXse/cbfA4wA8OkfIIYcpqzTxLCwjBvAoRrKw2JWxK2ve/dfFdfo/5jRCZopIh6WxLRStY3AG6L91uZv3i/hi3Mk4zoMzV44ZVkupDxsCr6WFj2TYkWNrjHL+c0MuW5g6KSklNLdG79jdG8xY+eAA7FxnEFwVxOuYUcVQuxYWdfuuNmHx5ewjE7jQAwYj82zuKnXVK4HgObH3DmceHDue+lRtIF0gOVAJubADc+3fljpwl2OJVdmOXGRb4dfNkJSWIMCGAIPMEXB8sU/VcORRLPUVk/o1cKovHUSSX7CyXXq0DXZeruNNuZ8MXFirOljKKQT001UVhiYnrZV1Gd+rA6uNLA6R2ixPsxxMdRscbQpKsNZEbxzqN7EX2upsdxdfww6cKZn19LGxN2A0t712+YsfPCpluqoyydT6WyodcUlWgWRwAGFrbsoAIuQCb49ejKt3liPgHH+U/wAOLNfHg34tn8b/AEIpF4efUWDhfO/2InN/rs0K8wZlXyUgH8Dj543kaskmZKJZosvbTJL15inuEEkixFeQCne/Pu5Xx9ZV2s1F/wCsOfgWxrZlXZZLV1PpTz07mcxyRxNKI6hY9Kq0iqtt722O4GMpTl4aMkjaKv4q81CyOFooVo4PRkEcLRq0a+Acat++++98SuPOnQKoCgBQAAByAA2Fu7bHpiSLIMGDBgAPmRwBcmwG5J9mOS+kzjA5jXSSA3iQlIR+wDz97HtfDHQfS9nHo+U1LA2aRREu9j9YdJt+7fHMnDFHHLWU8ct+rkmRXtzszAfngALr4cyt8t4YnmW6zTRmUnvGuyJbwshv7zisOifMY4c2p5JW0oNdzYnnGwGwBJ39mOh+kfLy+T1ccY5Qmw9kdmsPJcc0cB52tHXRVLLqEIZtN7E9hgBfu588YAXVxNmsE2Z5bJQqkjpOevaNbSKrhVGsWD6TdjciwtviG/SI4WA6qtUc/qpfxQ/5h8MRD1k9XxHRTtCaZpSjBNV36tQe05H3lB9lrYtjpZgRsoq+s5CPUPYwYafnbAAVv0D8RaD1RJ0yMEcdyvpJib99VeM+1E8cWDmfG7yMYqKNmb75W58l7ve3wxU3RNw45o6+tvbqkHVX5F4GE5PloUfvHF01PE1LSxgqBqkAk0IBc6xqBY8t788NxbNqqxbPsXbUJzLVmu3YLuffQROX8BSSt1lXIbncgG7H3tyHl8sNuTwwImmn06FNjpN9++57zhAqc1rMwJWNSI/ursv7zHn/AK2w58JZG9LAUdgSWLdnkLgbe3lh2aTlj+VZV/1LAgjANvifwoOz/c8TE3ha6Q41NDIWaBVWxZqiPrI1GoAnSASW3sLd+GUYjuIaWSSnkSIRs7LZRMuqIk/fHeMSBaFd9GEtLEzouYS1IkS2lomjp07QFk1dkNchQL99rY++CmMVeEPfrQ+QP5rjY4a6N6uGW0tTGKYsHFPCHCI6MGVk130dob253O2Nah7Oaj/iG+Zb+eK1HczbyP8AP2I1JcrrK8lfQMq7Oai/9YcfEti0SuKuzb6nNCx2AmVvJiCfkTiI41oJ3qAzRVVRISS9JpkNMV1lVYSRsojOhVYqdViTjKUv4a80goq7iIyULqXGcRXDFSHpISIxD2AOqDBur07abjY2tbEriULIMGDBgAK56estEmUs/fDIjjzOg/JsczQTsjKykqykFSOYINwR546m6aMzjiymcSAt1oEaC32ibg37rWv5Y5VwAHZ2QTiajgY9oSQoTq3vqQXv77nHKlNw36Rmho0Ii1zvGpIJC2ZrC3PkLYY+Eem6so0SF1SeGMBVVuy6gcgHHh7QcaFVmcFTXy1gmfLmkfrIiY2cbizEMu4Oq52W2/PGAFpcNZC6cRuZmVnjoEYab6V2SIhb7gbE+eN39IDMTHlYQMQZZlUgfaADMQfZsMJnRvXVC1FZJQRHMJHRA1VOxiGq5vsblwTY2JDWXEd0q0mbEU0mYNEweQrHDFuittbV4lhcczyOAAZeDs8SLhWYxi0gMkPveVgoO/scbezFjUfBEAERkBcxxRxhSez9WgW5tzO3uwjUHADw5fL1X6pqmGsSJh9YEjCtJEQeTixA8bAYlOL+JJmfQj6YXRXTTcFlcXBJ5+W2HITTjrlltVR1Y+gRnOttN2nE2irw9Q15pxTTUo0AgsOUcdtvf3LjY4Zzo1UJkKhe2QADfYW7+84qDFm9HJ/oh/vG/AYozYDcdi0V6q8RNg0g5JkWTuTVgGkY083zWOmiaaZtMaWLNYmwJAvtv343MQvFldLFATAkUj3/AFczaVdQCXAPjb2HEIfQDUynjymq5+ppusmtfVKsZ6lSvcXOxJuLAYUaHtZqP+Ib5Fv5Y2OjVFZmqo6WejhkjD6BIGpZCxHbROaMAp7rWx4cFKZa8Of23PmP5tivR3K28v8Az9iNSXM6yjNX0NvpIotM6Sd0iWPvU/yIxr8eUPptHSzXqmcgL1UKGSN25nrEDKALqRquOdt8N3HOWdbSMQO1EdY9w9b5X+GF3gqsaSCalWVon9eN0ALL42BuDv3Hnc41ZceESu6Dq03UMQfh56i7OFXruv3El0btNHTiCopYqR17SRRkdpTzYrclTqNjvzOHLFScOyV6VUmYVihYUURtNUKUkEK7nRDGWClmIYsb8u7Fr08wdQykEMLgjkQeRxHIWh6YMGDGgEHxpw2tfRTU52Lr2D4MN1PuuBf2Xxx9VUrRuyOpV0YqwPMEGxHxx27jnXp/4Q6iqWsQdip2f2SKB/mXf3q2AAqcYbOBeKpoZ4YLq9PJMivFKiulmcKSAwOk2PMWwpY9qSXS6t91gfgb4ADtajpUjXQiqijkqgADyAAwt9IHDLViUxQAvT1UUw7uyrgP/wApv5YaI2uL9x3HnjDSi9iRcC/tt4+7GACNxxxLeqgoYriS4qJpQf1EUbaj3blwCtvBvbhQzXMDPK0h21HYeA7h5DAazrBNVN+sr3LKd+zTxtpiX94oXPsC41MfT0RGsIN08VfofKUzJtucIsE4/kGLL6Nz/RW/vT+C4rTFk9Gx/oz/AN6f8q47Ut/z6kOND/8AToYbcVh0p1mqenikpI6uBjp/W6JElbkoYHssyeqGsGN/Ziw83zIQQSzFSwiRnIUXJ0gmwt7sUPAUzOoAniWR6l1X0ikk0OrGMyfWRN2ZREuzPYera5OPkTH2RCw8rp0pMqkaNKiIS9lYql9Txk9jSvPStrm2PToyot5ZT4BB59o/w41ukDMN4qdSSI11MSbkm1hc95tv+9hv4UywwUsakWYjU3vbf5Cw8sWauBBq7rP43+xEI/ET6+zZfO/0JZlBBB3BxVGYQNl9aCvJW1J+0p7vhdcWzhf4w4e9Jh7I+sj3T2+K+f42xwgSCaWaV9KrjDFIxjdbJSOpN5BX4uglWOeshrI4qSpiXr+sRpHQBCn1IBtdgbaTbtYnuDuIqLqoaWCU60QqIpAVmHV7MGQi6keHeOV8KvDtfG8clDVC8MwK9r7LHu9m+9+5gPHHlxjSR5TTCOnkK1dYxD1czfWEINTEvbYnZQo8eW1xxlxjjuGk8O34HaHKTJbJRY9/yLYvjOFfhPjRatUDxSU8ki3RJrBpAoGpk72UE87DDODhUODOKo/SLpGbL4XAusc41Hw1Iyj52GLXwmdMEyLk9V1guCgC/wBouNPwO+AA5PxkYxia4NyMVldT05vplkAa3PTzb/lB3wAHXORVXWUsL2triRreGpAbfPHPfThn4bMx1LSRyU6dU3NSCGLAqQd1Ib5Y6Ky6iWGFIlvpjRUW+5sihRc95sOeObOlEp/tC/XAGPrIdY8U0pqv71vgAHOvhCRUigW00cO3heME/M401W5sNyeVu/yw8zcBSTVMjvIFjLXUjdiO4AcgANvLDRlHDcFP+rQavvtux8+7yx9KVItR2UoTzGRdvsfLKo16S8paiskZnj9BDyfgOeWxk+pX9r1vJe7zth/yXJEpY9Eeogm5LG5JsB5chtiQOFHPeKKvWVy+njqFjTW8juVRrEjq4yNmcFGvc7bDEaTOdkXKO7IhbiwGo16SrPMxC8aStXVLUtPUvDUUw1JEbxGR206ZVk31oiluyBub42+FC0dO9bXQxioUsiSdUI5njU6U1D7LMRy8LYiMr4UGazx5mZAIZWSXQVInjaEFeqWQGyx6rk2AJx7cXZ+aqUQxdqNWstvtsdr+7uHnjIUY33KuxYjZ0oo7dfc7iL1Hlw3QNW1hkk3AbrJPDnsvx2t4A4tQYiOF8iFLAE5ud3PifD3Dl/5xMY9zpBPOcvSVxDxR8Y2GubqVeYMYOM4MIigETjjhMm9RCN+cijv/AGh+Y8/HHnwrxPHKEhqgrMh+qdwDvyAJPJrbA9+H4jCJxZwPcmWnHtaMfiv8vh4YrR3232/Dv6HkIsmM4w54iPqnMKHH9FWQVbVLyG9RKkFPHT3MxjQ6yoaw6sm1trkk77AgumV8dmKdaWv6qGdojMSGtGl2OmO7HtMEFyRsbHEbw7xsYrR1ALIuyta7pbbfvIHxHtxs5hwNFV1EtW0zT08gR/R0As7QqQoZgbstr9g23Y3PLCUmI5HVzFdmH4sxuQmtJ35B6p6lXUMjBlYXVlIII8QRsRiuP0gKzTlWm9usmRbeIALfkDg4cqllzON6FJ4ouqc1iyK6RqxA6tArCwdTf1NgMQP6SVYRDRx9zvI5/cVFH/2HCwbFD4e+hKEtnNPYeqHJ9g6th+eEW2LK/R/p2ObagLhIXLHwvZR8yBgAOl8c1/pBUmnNA+31kCH4Fl/LHSmKF/STorTUcu1mR09vYZW/j/HAAXTw9VmWkp5DYF4Y3NuQ1ICfxxt1NWiadbKupgq6iBcnkBfmT4YTuAZ5JcipzC9pfRyqMwuA66lFweYBAGFLNh9LUEU0YvmESosiouqZGDnQVuwWJWkXUz2vp5cseawBtzXiyaZZvQgRPQz/AF9PIo1zRgX7HO2obqfEW78K/RVw/M9LfW60lSJOuTUyyJIj6Q8bCxAZdj7sMDcML18eYZhKElWJFeNDpjLx73Zl7U2+4XkOW4GNDP8Ai96j6qAMsZ2sPXf2bch7B/8AmHIsNx87rizCUqa3HK+88h95/n8ccQo6MBYkGgleVh9lfEeJ7z85rgnhPqgJ5R9YR2FP2Ae8/tH5DGOEuCertLOAX5qnMJ7T4t+GHIDDcmQhtHh2MO55hSLFcdc8RIx7FkAYzgwYlCwDBgwYAAxi2M4MAAv8Q8HRVN2HYk+8Bsf7Q7/fzwjzUVZl7lhqUfeXeNvf3fEXxbGPl0BFiLg92KDE9bRWFFaTkYmyKPQ6dtB2VZkEfK+kdTYVCFT95Nx5qdx5XwcRcJ5fnLRtJMzGNSFWNwpGo3PZIv3D4Yl8z4FppbkKYm8U2H+Hl8LYWa3o3mX9W6OPbdT+Y+eO5ohP3pUaD9cN6hYlzo/UknCzLHeg+B+j/ln+/wD/AHP+3DLwh0fUuW6/Rla8ltTO2prLewBtsLkm3j7hhS+isxh9UTgD7rlh8AfywfSeZL31HnGT/DjPLLXS4k96j15rV1tKLegtIthe4x4Jp8ziSOoD2jbUpQ2IJFjvY7ez2DCd9I5k39Y/wEfw4PoXMZvWExB++9h8CfyweWEXW4kt6A80NXQ0o96hroYKLLqQUvWDqlDLoZtTkOSSCBvvqPdiAk4yhp06qhp0iQciVCj36RzPtY+WPqh6NZTvLIiDwUaj+Q/HDPlfBNNDY6OsYfak3+XIfDGkmExeZms/jfuPJqnSLiImy+d+wR6TJ6uvfWxJX777KP7I/wCkYfMg4UipRcDVJ3u3Py+6MTQGM4XkTnHisFypyINRqPbZO2fMrMxi2M4MGEBRBgwYMAB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40" descr="http://www.naturoprof.ru/images/partners/samgmu_logo.jpg">
            <a:hlinkClick r:id="rId51"/>
          </p:cNvPr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1691680" y="4797152"/>
            <a:ext cx="504056" cy="504056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68552"/>
          </a:xfrm>
        </p:spPr>
        <p:txBody>
          <a:bodyPr/>
          <a:lstStyle/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Отработаны механизмы и процедуры согласования интересов государства и бизнеса при реализации инновационных проектов</a:t>
            </a:r>
          </a:p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Апробированы схемы объединения разнородных, в том числе финансовых, ресурсов государства и бизнеса, необходимых для реализации инновационных проектов</a:t>
            </a:r>
          </a:p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Разработаны принципы и процедуры индикативного контроля и управления ходом реализации инновационных проектов</a:t>
            </a:r>
          </a:p>
          <a:p>
            <a:pPr marL="0" indent="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None/>
            </a:pPr>
            <a:r>
              <a:rPr lang="ru-RU" sz="1600" b="1" dirty="0" smtClean="0">
                <a:latin typeface="Book Antiqua" pitchFamily="18" charset="0"/>
              </a:rPr>
              <a:t>Накопленный Минобрнауки России опыт организации </a:t>
            </a:r>
            <a:r>
              <a:rPr lang="ru-RU" sz="1600" b="1" dirty="0" err="1" smtClean="0">
                <a:latin typeface="Book Antiqua" pitchFamily="18" charset="0"/>
              </a:rPr>
              <a:t>частно-государственного</a:t>
            </a:r>
            <a:r>
              <a:rPr lang="ru-RU" sz="1600" b="1" dirty="0" smtClean="0">
                <a:latin typeface="Book Antiqua" pitchFamily="18" charset="0"/>
              </a:rPr>
              <a:t> партнерства в инновационной сфере использован при реализации внепрограммных мероприятий по развитию кооперации науки и производства (Постановление №218) и положен в основу разработки новой ФЦП «ИР-2014»</a:t>
            </a:r>
          </a:p>
          <a:p>
            <a:pPr marL="476250" indent="-476250" algn="ctr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None/>
            </a:pPr>
            <a:endParaRPr lang="ru-RU" sz="16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476250" indent="-476250" algn="ctr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Book Antiqua" pitchFamily="18" charset="0"/>
              </a:rPr>
              <a:t>СПАСИБО за ВНИМАНИЕ</a:t>
            </a:r>
          </a:p>
        </p:txBody>
      </p:sp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Институциональные итоги реализации </a:t>
            </a:r>
            <a:r>
              <a:rPr lang="ru-RU" sz="1600" b="1" cap="small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endParaRPr lang="ru-RU" sz="1600" b="1" cap="small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Привлечение </a:t>
            </a:r>
            <a:r>
              <a:rPr lang="ru-RU" sz="1600" b="1" dirty="0" err="1" smtClean="0">
                <a:latin typeface="Book Antiqua" pitchFamily="18" charset="0"/>
              </a:rPr>
              <a:t>бизнес-сообщества</a:t>
            </a:r>
            <a:r>
              <a:rPr lang="ru-RU" sz="1600" b="1" dirty="0" smtClean="0">
                <a:latin typeface="Book Antiqua" pitchFamily="18" charset="0"/>
              </a:rPr>
              <a:t> к выбору приоритетов инновационного развития (формированию тематики НИОКР, финансируемых по Программе)</a:t>
            </a:r>
          </a:p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Отказ государства в лице Минобрнауки России от статуса основного </a:t>
            </a:r>
            <a:r>
              <a:rPr lang="ru-RU" sz="1600" b="1" dirty="0" err="1" smtClean="0">
                <a:latin typeface="Book Antiqua" pitchFamily="18" charset="0"/>
              </a:rPr>
              <a:t>выгодоприобретателя</a:t>
            </a:r>
            <a:r>
              <a:rPr lang="ru-RU" sz="1600" b="1" dirty="0" smtClean="0">
                <a:latin typeface="Book Antiqua" pitchFamily="18" charset="0"/>
              </a:rPr>
              <a:t> по проекту в пользу его участников (исполнителей и соинвесторов-инициаторов из </a:t>
            </a:r>
            <a:r>
              <a:rPr lang="ru-RU" sz="1600" b="1" dirty="0" err="1" smtClean="0">
                <a:latin typeface="Book Antiqua" pitchFamily="18" charset="0"/>
              </a:rPr>
              <a:t>бизнес-сообщества</a:t>
            </a:r>
            <a:r>
              <a:rPr lang="ru-RU" sz="1600" b="1" dirty="0" smtClean="0">
                <a:latin typeface="Book Antiqua" pitchFamily="18" charset="0"/>
              </a:rPr>
              <a:t>)</a:t>
            </a:r>
          </a:p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Долевое (паритетное) участие государства в лице Минобрнауки России и исполнителей/</a:t>
            </a:r>
            <a:r>
              <a:rPr lang="ru-RU" sz="1600" b="1" dirty="0" err="1" smtClean="0">
                <a:latin typeface="Book Antiqua" pitchFamily="18" charset="0"/>
              </a:rPr>
              <a:t>соинвесторов</a:t>
            </a:r>
            <a:r>
              <a:rPr lang="ru-RU" sz="1600" b="1" dirty="0" smtClean="0">
                <a:latin typeface="Book Antiqua" pitchFamily="18" charset="0"/>
              </a:rPr>
              <a:t> проекта в расходах на его выполнение</a:t>
            </a:r>
          </a:p>
          <a:p>
            <a:pPr marL="476250" indent="-47625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Font typeface="Wingdings" pitchFamily="2" charset="2"/>
              <a:buChar char="v"/>
            </a:pPr>
            <a:r>
              <a:rPr lang="ru-RU" sz="1600" b="1" dirty="0" smtClean="0">
                <a:latin typeface="Book Antiqua" pitchFamily="18" charset="0"/>
              </a:rPr>
              <a:t>Разделение рисков по проекту: НИОКР – Минобрнауки России; производство и сбыт – </a:t>
            </a:r>
            <a:r>
              <a:rPr lang="ru-RU" sz="1600" b="1" dirty="0" err="1" smtClean="0">
                <a:latin typeface="Book Antiqua" pitchFamily="18" charset="0"/>
              </a:rPr>
              <a:t>соинвестор</a:t>
            </a:r>
            <a:r>
              <a:rPr lang="ru-RU" sz="1600" b="1" dirty="0" smtClean="0">
                <a:latin typeface="Book Antiqua" pitchFamily="18" charset="0"/>
              </a:rPr>
              <a:t>/инициатор из </a:t>
            </a:r>
            <a:r>
              <a:rPr lang="ru-RU" sz="1600" b="1" dirty="0" err="1" smtClean="0">
                <a:latin typeface="Book Antiqua" pitchFamily="18" charset="0"/>
              </a:rPr>
              <a:t>бизнес-сообщества</a:t>
            </a:r>
            <a:endParaRPr lang="ru-RU" sz="1600" b="1" dirty="0" smtClean="0">
              <a:latin typeface="Book Antiqua" pitchFamily="18" charset="0"/>
            </a:endParaRPr>
          </a:p>
          <a:p>
            <a:pPr marL="0" indent="0" algn="just">
              <a:spcBef>
                <a:spcPct val="50000"/>
              </a:spcBef>
              <a:spcAft>
                <a:spcPct val="50000"/>
              </a:spcAft>
              <a:buClr>
                <a:srgbClr val="FF0000"/>
              </a:buClr>
              <a:buSzPct val="120000"/>
              <a:buNone/>
            </a:pPr>
            <a:r>
              <a:rPr lang="ru-RU" sz="1600" b="1" dirty="0" smtClean="0">
                <a:latin typeface="Book Antiqua" pitchFamily="18" charset="0"/>
              </a:rPr>
              <a:t>Практическая реализация изложенных принципов ЧГП в ходе всего периода выполнения Программы значительно осложнялась особенностями действующего законодательства в области </a:t>
            </a:r>
            <a:r>
              <a:rPr lang="ru-RU" sz="1600" b="1" dirty="0" err="1" smtClean="0">
                <a:latin typeface="Book Antiqua" pitchFamily="18" charset="0"/>
              </a:rPr>
              <a:t>гос.закупок</a:t>
            </a:r>
            <a:r>
              <a:rPr lang="ru-RU" sz="1600" b="1" dirty="0" smtClean="0">
                <a:latin typeface="Book Antiqua" pitchFamily="18" charset="0"/>
              </a:rPr>
              <a:t> (ФЗ-94) и налоговой сфере</a:t>
            </a:r>
          </a:p>
        </p:txBody>
      </p:sp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Взаимодействие науки и бизнеса в рамках Программы: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принципы </a:t>
            </a:r>
            <a:r>
              <a:rPr lang="ru-RU" sz="1600" b="1" cap="small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частно-государственного</a:t>
            </a: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партнерства</a:t>
            </a:r>
            <a:endParaRPr lang="ru-RU" sz="1600" b="1" cap="small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115212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600" b="1" dirty="0" smtClean="0">
                <a:latin typeface="Book Antiqua" pitchFamily="18" charset="0"/>
              </a:rPr>
              <a:t>Практическая реализация принятой модели ЧГП в ходе всего периода выполнения Программы значительно осложнялась особенностями действующего законодательства в области </a:t>
            </a:r>
            <a:r>
              <a:rPr lang="ru-RU" sz="1600" b="1" dirty="0" err="1" smtClean="0">
                <a:latin typeface="Book Antiqua" pitchFamily="18" charset="0"/>
              </a:rPr>
              <a:t>гос.закупок</a:t>
            </a:r>
            <a:r>
              <a:rPr lang="ru-RU" sz="1600" b="1" dirty="0" smtClean="0">
                <a:latin typeface="Book Antiqua" pitchFamily="18" charset="0"/>
              </a:rPr>
              <a:t> (ФЗ-94) и налоговой сфере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endParaRPr lang="ru-RU" sz="1400" dirty="0" smtClean="0">
              <a:latin typeface="Book Antiqua" pitchFamily="18" charset="0"/>
            </a:endParaRPr>
          </a:p>
        </p:txBody>
      </p:sp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Взаимодействие науки и бизнеса в рамках Программы: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модель </a:t>
            </a:r>
            <a:r>
              <a:rPr lang="ru-RU" sz="1600" b="1" cap="small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частно-государственного</a:t>
            </a: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партнерства</a:t>
            </a:r>
            <a:endParaRPr lang="ru-RU" sz="1600" b="1" cap="small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899592" y="1916832"/>
            <a:ext cx="7344816" cy="1942475"/>
            <a:chOff x="971600" y="1484784"/>
            <a:chExt cx="7344816" cy="194247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07904" y="1484784"/>
              <a:ext cx="1584176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Минобрнауки</a:t>
              </a:r>
            </a:p>
            <a:p>
              <a:pPr algn="ctr"/>
              <a:r>
                <a:rPr lang="ru-RU" sz="1600" dirty="0" smtClean="0"/>
                <a:t>России</a:t>
              </a:r>
              <a:endParaRPr lang="ru-RU" sz="1600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5796136" y="2420888"/>
              <a:ext cx="1584176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Инициатор</a:t>
              </a:r>
            </a:p>
            <a:p>
              <a:pPr algn="ctr"/>
              <a:r>
                <a:rPr lang="ru-RU" sz="1600" dirty="0" smtClean="0"/>
                <a:t>(</a:t>
              </a:r>
              <a:r>
                <a:rPr lang="ru-RU" sz="1600" dirty="0" err="1" smtClean="0"/>
                <a:t>соинвестор</a:t>
              </a:r>
              <a:r>
                <a:rPr lang="ru-RU" sz="1600" dirty="0" smtClean="0"/>
                <a:t>)</a:t>
              </a:r>
              <a:endParaRPr lang="ru-RU" sz="1600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763688" y="2420888"/>
              <a:ext cx="1584176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Исполнитель</a:t>
              </a:r>
            </a:p>
            <a:p>
              <a:pPr algn="ctr"/>
              <a:r>
                <a:rPr lang="ru-RU" sz="1600" dirty="0" smtClean="0"/>
                <a:t>(разработчик)</a:t>
              </a:r>
              <a:endParaRPr lang="ru-RU" sz="1600" dirty="0"/>
            </a:p>
          </p:txBody>
        </p:sp>
        <p:cxnSp>
          <p:nvCxnSpPr>
            <p:cNvPr id="9" name="Прямая со стрелкой 8"/>
            <p:cNvCxnSpPr>
              <a:stCxn id="7" idx="3"/>
              <a:endCxn id="6" idx="1"/>
            </p:cNvCxnSpPr>
            <p:nvPr/>
          </p:nvCxnSpPr>
          <p:spPr>
            <a:xfrm>
              <a:off x="3347864" y="2780928"/>
              <a:ext cx="2448272" cy="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491880" y="2780928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Договор о коммерциализации результатов НИОКР</a:t>
              </a:r>
              <a:endParaRPr lang="ru-RU" sz="1200" dirty="0"/>
            </a:p>
          </p:txBody>
        </p:sp>
        <p:cxnSp>
          <p:nvCxnSpPr>
            <p:cNvPr id="14" name="Shape 13"/>
            <p:cNvCxnSpPr>
              <a:stCxn id="5" idx="3"/>
              <a:endCxn id="6" idx="0"/>
            </p:cNvCxnSpPr>
            <p:nvPr/>
          </p:nvCxnSpPr>
          <p:spPr>
            <a:xfrm>
              <a:off x="5292080" y="1844824"/>
              <a:ext cx="1296144" cy="576064"/>
            </a:xfrm>
            <a:prstGeom prst="bentConnector2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660232" y="1628800"/>
              <a:ext cx="16561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Соглашение о </a:t>
              </a:r>
              <a:r>
                <a:rPr lang="ru-RU" sz="1200" dirty="0" err="1" smtClean="0"/>
                <a:t>софинансировании</a:t>
              </a:r>
              <a:endParaRPr lang="ru-RU" sz="1200" dirty="0" smtClean="0"/>
            </a:p>
            <a:p>
              <a:pPr algn="ctr"/>
              <a:r>
                <a:rPr lang="ru-RU" sz="1200" dirty="0" smtClean="0"/>
                <a:t>проекта (включая ТЗ на НИОКР)</a:t>
              </a:r>
              <a:endParaRPr lang="ru-RU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71600" y="1844824"/>
              <a:ext cx="1656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err="1" smtClean="0"/>
                <a:t>Гос.контракт</a:t>
              </a:r>
              <a:r>
                <a:rPr lang="ru-RU" sz="1200" dirty="0" smtClean="0"/>
                <a:t> на</a:t>
              </a:r>
            </a:p>
            <a:p>
              <a:pPr algn="ctr"/>
              <a:r>
                <a:rPr lang="ru-RU" sz="1200" dirty="0" smtClean="0"/>
                <a:t>выполнение НИОКР</a:t>
              </a:r>
              <a:endParaRPr lang="ru-RU" sz="1200" dirty="0"/>
            </a:p>
          </p:txBody>
        </p:sp>
        <p:cxnSp>
          <p:nvCxnSpPr>
            <p:cNvPr id="18" name="Shape 17"/>
            <p:cNvCxnSpPr>
              <a:stCxn id="5" idx="1"/>
              <a:endCxn id="7" idx="0"/>
            </p:cNvCxnSpPr>
            <p:nvPr/>
          </p:nvCxnSpPr>
          <p:spPr>
            <a:xfrm rot="10800000" flipV="1">
              <a:off x="2555776" y="1844824"/>
              <a:ext cx="1152128" cy="576064"/>
            </a:xfrm>
            <a:prstGeom prst="bentConnector2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75252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b="1" u="sng" dirty="0" smtClean="0">
                <a:latin typeface="Book Antiqua" pitchFamily="18" charset="0"/>
              </a:rPr>
              <a:t>Мероприятие 3.1 «Важнейшие инновационные проекты…»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Объем бюджетного финансирования		300 … 2000 млн. рублей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Доля внебюджетного софинансирования 		Не менее 60% общей стоимости проекта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Продолжительность реализации		Не более 5 лет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Бюджетная эффективность по объему продаж	Не менее, чем 5-ти кратное превышение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endParaRPr lang="ru-RU" sz="1400" dirty="0" smtClean="0">
              <a:latin typeface="Book Antiqua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b="1" u="sng" dirty="0" smtClean="0">
                <a:latin typeface="Book Antiqua" pitchFamily="18" charset="0"/>
              </a:rPr>
              <a:t>Мероприятие 3.2 «Проекты  коммерциализации технологий»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Объем бюджетного финансирования		До 100 млн. рублей В ГОД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Доля внебюджетного софинансирования 		Не менее 70% общей стоимости проекта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Продолжительность реализации		Не более 3 лет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Бюджетная эффективность по объему продаж 	ДИРЕКТИВНО не установлена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endParaRPr lang="ru-RU" sz="1400" dirty="0" smtClean="0">
              <a:latin typeface="Book Antiqua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b="1" u="sng" dirty="0" smtClean="0">
                <a:latin typeface="Book Antiqua" pitchFamily="18" charset="0"/>
              </a:rPr>
              <a:t>Мероприятие 2.7 «Проекты  НИОКР по тематике </a:t>
            </a:r>
            <a:r>
              <a:rPr lang="ru-RU" sz="1400" b="1" u="sng" dirty="0" err="1" smtClean="0">
                <a:latin typeface="Book Antiqua" pitchFamily="18" charset="0"/>
              </a:rPr>
              <a:t>бизнес-сообщества</a:t>
            </a:r>
            <a:r>
              <a:rPr lang="ru-RU" sz="1400" b="1" u="sng" dirty="0" smtClean="0">
                <a:latin typeface="Book Antiqua" pitchFamily="18" charset="0"/>
              </a:rPr>
              <a:t>»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Объем бюджетного финансирования		50 … 100 млн. рублей В ГОД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Доля внебюджетного софинансирования 		Не менее 50% общей стоимости проекта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Продолжительность реализации		Не более 3 лет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400" dirty="0" smtClean="0">
                <a:latin typeface="Book Antiqua" pitchFamily="18" charset="0"/>
              </a:rPr>
              <a:t>Бюджетная эффективность по объему продаж 	ДИРЕКТИВНО не установлена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endParaRPr lang="ru-RU" sz="1400" dirty="0" smtClean="0">
              <a:latin typeface="Book Antiqua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None/>
            </a:pPr>
            <a:r>
              <a:rPr lang="ru-RU" sz="1600" b="1" dirty="0" smtClean="0">
                <a:latin typeface="Book Antiqua" pitchFamily="18" charset="0"/>
              </a:rPr>
              <a:t>В ходе реализации Программы был осуществлен планомерный переход к расширению масштабов ЧГП, в том числе по причинам сокращения лимитов бюджетного финансирования</a:t>
            </a:r>
          </a:p>
        </p:txBody>
      </p:sp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Взаимодействие науки и бизнеса в рамках Программы: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вариации параметров </a:t>
            </a:r>
            <a:r>
              <a:rPr lang="ru-RU" sz="1600" b="1" cap="small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частно-государственного</a:t>
            </a:r>
            <a:r>
              <a:rPr lang="ru-RU" sz="1600" b="1" cap="small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партнерства</a:t>
            </a:r>
            <a:endParaRPr lang="ru-RU" sz="1600" b="1" cap="small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Количество вновь начатых в рамках Программы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285861"/>
          <a:ext cx="7992887" cy="2359163"/>
        </p:xfrm>
        <a:graphic>
          <a:graphicData uri="http://schemas.openxmlformats.org/drawingml/2006/table">
            <a:tbl>
              <a:tblPr/>
              <a:tblGrid>
                <a:gridCol w="1942197"/>
                <a:gridCol w="775478"/>
                <a:gridCol w="879202"/>
                <a:gridCol w="879202"/>
                <a:gridCol w="879202"/>
                <a:gridCol w="879202"/>
                <a:gridCol w="879202"/>
                <a:gridCol w="879202"/>
              </a:tblGrid>
              <a:tr h="558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 </a:t>
                      </a: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2007*</a:t>
                      </a: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3.1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3.2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2.7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1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Итого 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17"/>
          <p:cNvSpPr>
            <a:spLocks noChangeArrowheads="1"/>
          </p:cNvSpPr>
          <p:nvPr/>
        </p:nvSpPr>
        <p:spPr bwMode="auto">
          <a:xfrm>
            <a:off x="611560" y="3861048"/>
            <a:ext cx="79930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17375E"/>
                </a:solidFill>
                <a:latin typeface="Book Antiqua"/>
              </a:rPr>
              <a:t>* Включая переходящие проекты, начатые финансированием до 2007 г. в рамках ФЦНТП.</a:t>
            </a:r>
            <a:endParaRPr lang="ru-RU" sz="1000" b="1" dirty="0">
              <a:solidFill>
                <a:srgbClr val="17375E"/>
              </a:solidFill>
              <a:latin typeface="Book Antiqua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4509120"/>
            <a:ext cx="8229600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Две «волны» запуска новых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бизнес-проектов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сопровождались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стартом в 2010 г. внепрограммного мероприятия в области развития кооперации ВУЗов и промышленных компаний (около 100 проектов) 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Распределение вновь начатых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по приоритетным направлениям Программы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285861"/>
          <a:ext cx="7992887" cy="4015347"/>
        </p:xfrm>
        <a:graphic>
          <a:graphicData uri="http://schemas.openxmlformats.org/drawingml/2006/table">
            <a:tbl>
              <a:tblPr/>
              <a:tblGrid>
                <a:gridCol w="1942197"/>
                <a:gridCol w="775478"/>
                <a:gridCol w="778797"/>
                <a:gridCol w="792088"/>
                <a:gridCol w="864096"/>
                <a:gridCol w="792088"/>
                <a:gridCol w="864096"/>
                <a:gridCol w="1184047"/>
              </a:tblGrid>
              <a:tr h="75191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 </a:t>
                      </a:r>
                      <a:r>
                        <a:rPr lang="ru-RU" sz="10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 Приоритетные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направления*</a:t>
                      </a:r>
                      <a:endParaRPr lang="ru-RU" sz="10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2007**</a:t>
                      </a: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Живые системы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13  (14%)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Индустрия наносистем и материалов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42  (45%)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Информационно-телекоммуникационные системы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10  (11%)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Рациональное природопользование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11 (12%)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Энергетика и энергосбережение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latin typeface="Book Antiqua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18  (19%)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Итого 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94  (100%)</a:t>
                      </a:r>
                      <a:endParaRPr lang="ru-RU" sz="12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17"/>
          <p:cNvSpPr>
            <a:spLocks noChangeArrowheads="1"/>
          </p:cNvSpPr>
          <p:nvPr/>
        </p:nvSpPr>
        <p:spPr bwMode="auto">
          <a:xfrm>
            <a:off x="611188" y="5661024"/>
            <a:ext cx="79930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* Соответствуют </a:t>
            </a:r>
            <a:r>
              <a:rPr lang="ru-RU" sz="10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</a:t>
            </a:r>
            <a:r>
              <a:rPr lang="ru-RU" sz="1000" b="1" dirty="0">
                <a:solidFill>
                  <a:srgbClr val="17375E"/>
                </a:solidFill>
                <a:latin typeface="Book Antiqua"/>
              </a:rPr>
              <a:t>риоритетным направлениям развития науки, технологий и техники в Российской Федерации (утв. Указом Президента РФ от 7 июля 2011 г. N 899</a:t>
            </a:r>
            <a:r>
              <a:rPr lang="ru-RU" sz="1000" b="1" dirty="0" smtClean="0">
                <a:solidFill>
                  <a:srgbClr val="17375E"/>
                </a:solidFill>
                <a:latin typeface="Book Antiqua"/>
              </a:rPr>
              <a:t>).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17375E"/>
                </a:solidFill>
                <a:latin typeface="Book Antiqua"/>
              </a:rPr>
              <a:t>** Включая переходящие проекты, начатые финансированием до 2007 г. в рамках ФЦНТП.</a:t>
            </a:r>
            <a:endParaRPr lang="ru-RU" sz="1000" b="1" dirty="0">
              <a:solidFill>
                <a:srgbClr val="17375E"/>
              </a:solidFill>
              <a:latin typeface="Book Antiqu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7"/>
          <p:cNvSpPr>
            <a:spLocks noChangeArrowheads="1"/>
          </p:cNvSpPr>
          <p:nvPr/>
        </p:nvSpPr>
        <p:spPr bwMode="auto">
          <a:xfrm>
            <a:off x="539750" y="47625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Распределение заявок на формирование тематики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бизнес-проектов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по приоритетным направлениям Программы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Rectangle 217"/>
          <p:cNvSpPr>
            <a:spLocks noChangeArrowheads="1"/>
          </p:cNvSpPr>
          <p:nvPr/>
        </p:nvSpPr>
        <p:spPr bwMode="auto">
          <a:xfrm>
            <a:off x="611560" y="4941168"/>
            <a:ext cx="799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* Соответствуют п</a:t>
            </a:r>
            <a:r>
              <a:rPr lang="ru-RU" sz="1000" b="1" dirty="0">
                <a:solidFill>
                  <a:srgbClr val="17375E"/>
                </a:solidFill>
                <a:latin typeface="Book Antiqua"/>
              </a:rPr>
              <a:t>риоритетным направлениям развития науки, технологий и техники в Российской Федерации (утв. Указом Президента РФ от 7 июля 2011 г. N 899</a:t>
            </a:r>
            <a:r>
              <a:rPr lang="ru-RU" sz="1000" b="1" dirty="0" smtClean="0">
                <a:solidFill>
                  <a:srgbClr val="17375E"/>
                </a:solidFill>
                <a:latin typeface="Book Antiqua"/>
              </a:rPr>
              <a:t>).</a:t>
            </a:r>
            <a:endParaRPr lang="ru-RU" sz="1000" b="1" dirty="0">
              <a:solidFill>
                <a:srgbClr val="17375E"/>
              </a:solidFill>
              <a:latin typeface="Book Antiqu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196752"/>
          <a:ext cx="7992887" cy="3655307"/>
        </p:xfrm>
        <a:graphic>
          <a:graphicData uri="http://schemas.openxmlformats.org/drawingml/2006/table">
            <a:tbl>
              <a:tblPr/>
              <a:tblGrid>
                <a:gridCol w="1942197"/>
                <a:gridCol w="775478"/>
                <a:gridCol w="778797"/>
                <a:gridCol w="792088"/>
                <a:gridCol w="792088"/>
                <a:gridCol w="864096"/>
                <a:gridCol w="864096"/>
                <a:gridCol w="1184047"/>
              </a:tblGrid>
              <a:tr h="558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17375E"/>
                          </a:solidFill>
                          <a:latin typeface="Book Antiqua"/>
                        </a:rPr>
                        <a:t> </a:t>
                      </a:r>
                      <a:r>
                        <a:rPr lang="ru-RU" sz="10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 Приоритетные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17375E"/>
                          </a:solidFill>
                          <a:latin typeface="Book Antiqua"/>
                        </a:rPr>
                        <a:t>направления*</a:t>
                      </a:r>
                      <a:endParaRPr lang="ru-RU" sz="1000" b="1" i="0" u="none" strike="noStrike" dirty="0">
                        <a:solidFill>
                          <a:srgbClr val="17375E"/>
                        </a:solidFill>
                        <a:latin typeface="Book Antiqua"/>
                      </a:endParaRP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7066" marR="7066" marT="7066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7066" marR="7066" marT="7066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Живые системы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138  (12%)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Индустрия наносистем и материалов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335  (28%)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Информационно-телекоммуникационные системы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197  (17%)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Рациональное природопользование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214  (18%)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979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Энергетика и энергосбережение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302  (25%)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Итого 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1186  (100%)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5517232"/>
            <a:ext cx="8229600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В среднем процедуру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отбора успешно проходила каждая СЕДЬМАЯ заявка.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Font typeface="Arial" charset="0"/>
              <a:buNone/>
              <a:tabLst/>
              <a:defRPr/>
            </a:pPr>
            <a:r>
              <a:rPr lang="ru-RU" sz="1600" b="1" baseline="0" dirty="0" smtClean="0">
                <a:latin typeface="Book Antiqua" pitchFamily="18" charset="0"/>
              </a:rPr>
              <a:t>По </a:t>
            </a:r>
            <a:r>
              <a:rPr lang="ru-RU" sz="1600" b="1" dirty="0" smtClean="0">
                <a:latin typeface="Book Antiqua" pitchFamily="18" charset="0"/>
              </a:rPr>
              <a:t>ПН «ИНМ» - каждая ДВЕНАДЦАТАЯ заявка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50825" y="404813"/>
            <a:ext cx="86423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Итоги реализации механизмов ЧГП в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рамках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Программы</a:t>
            </a:r>
          </a:p>
          <a:p>
            <a:pPr marL="342900" indent="-342900" algn="ctr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(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по мероприятиям 2.7, 3.1, 3.2)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9512" y="1340768"/>
            <a:ext cx="3167831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1400" dirty="0">
                <a:latin typeface="Book Antiqua" pitchFamily="18" charset="0"/>
                <a:cs typeface="Times New Roman" pitchFamily="18" charset="0"/>
              </a:rPr>
              <a:t>В рамках реализации </a:t>
            </a:r>
            <a:r>
              <a:rPr lang="ru-RU" sz="1400" dirty="0" smtClean="0">
                <a:latin typeface="Book Antiqua" pitchFamily="18" charset="0"/>
                <a:cs typeface="Times New Roman" pitchFamily="18" charset="0"/>
              </a:rPr>
              <a:t>мероприятия </a:t>
            </a:r>
            <a:r>
              <a:rPr lang="ru-RU" sz="1400" dirty="0">
                <a:latin typeface="Book Antiqua" pitchFamily="18" charset="0"/>
                <a:cs typeface="Times New Roman" pitchFamily="18" charset="0"/>
              </a:rPr>
              <a:t>Программы отработаны механизмы </a:t>
            </a:r>
            <a:r>
              <a:rPr lang="ru-RU" sz="1400" dirty="0" smtClean="0">
                <a:latin typeface="Book Antiqua" pitchFamily="18" charset="0"/>
                <a:cs typeface="Times New Roman" pitchFamily="18" charset="0"/>
              </a:rPr>
              <a:t>государственно-частного  партнерства</a:t>
            </a:r>
            <a:r>
              <a:rPr lang="ru-RU" sz="1400" dirty="0">
                <a:latin typeface="Book Antiqua" pitchFamily="18" charset="0"/>
                <a:cs typeface="Arial" charset="0"/>
              </a:rPr>
              <a:t>:</a:t>
            </a:r>
          </a:p>
          <a:p>
            <a:pPr>
              <a:buFont typeface="Arial" charset="0"/>
              <a:buNone/>
            </a:pPr>
            <a:endParaRPr lang="ru-RU" sz="1400" dirty="0">
              <a:latin typeface="Book Antiqua" pitchFamily="18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atin typeface="Book Antiqua" pitchFamily="18" charset="0"/>
                <a:cs typeface="Arial" charset="0"/>
              </a:rPr>
              <a:t>Привлечено более </a:t>
            </a:r>
            <a:r>
              <a:rPr lang="ru-RU" sz="1400" b="1" dirty="0" smtClean="0">
                <a:solidFill>
                  <a:srgbClr val="0070C0"/>
                </a:solidFill>
                <a:latin typeface="Book Antiqua" pitchFamily="18" charset="0"/>
                <a:cs typeface="Arial" charset="0"/>
              </a:rPr>
              <a:t>12</a:t>
            </a:r>
            <a:r>
              <a:rPr lang="ru-RU" sz="1400" b="1" dirty="0" smtClean="0">
                <a:latin typeface="Book Antiqua" pitchFamily="18" charset="0"/>
                <a:cs typeface="Arial" charset="0"/>
              </a:rPr>
              <a:t>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млрд</a:t>
            </a:r>
            <a:r>
              <a:rPr lang="ru-RU" sz="1400" dirty="0">
                <a:latin typeface="Book Antiqua" pitchFamily="18" charset="0"/>
                <a:cs typeface="Arial" charset="0"/>
              </a:rPr>
              <a:t>. руб.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внебюджетных </a:t>
            </a:r>
            <a:r>
              <a:rPr lang="ru-RU" sz="1400" dirty="0">
                <a:latin typeface="Book Antiqua" pitchFamily="18" charset="0"/>
                <a:cs typeface="Arial" charset="0"/>
              </a:rPr>
              <a:t>средств;</a:t>
            </a:r>
          </a:p>
          <a:p>
            <a:endParaRPr lang="ru-RU" sz="1400" dirty="0">
              <a:latin typeface="Book Antiqua" pitchFamily="18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atin typeface="Book Antiqua" pitchFamily="18" charset="0"/>
                <a:cs typeface="Arial" charset="0"/>
              </a:rPr>
              <a:t>Объем продаж новой </a:t>
            </a:r>
            <a:r>
              <a:rPr lang="ru-RU" sz="1400" dirty="0">
                <a:latin typeface="Book Antiqua" pitchFamily="18" charset="0"/>
                <a:cs typeface="Arial" charset="0"/>
              </a:rPr>
              <a:t>и усовершенствованной продукции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превысил </a:t>
            </a:r>
            <a:r>
              <a:rPr lang="ru-RU" sz="1400" b="1" dirty="0" smtClean="0">
                <a:solidFill>
                  <a:srgbClr val="0070C0"/>
                </a:solidFill>
                <a:latin typeface="Book Antiqua" pitchFamily="18" charset="0"/>
                <a:cs typeface="Arial" charset="0"/>
              </a:rPr>
              <a:t>156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 </a:t>
            </a:r>
            <a:r>
              <a:rPr lang="ru-RU" sz="1400" dirty="0">
                <a:latin typeface="Book Antiqua" pitchFamily="18" charset="0"/>
                <a:cs typeface="Arial" charset="0"/>
              </a:rPr>
              <a:t>млрд. рублей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(</a:t>
            </a:r>
            <a:r>
              <a:rPr lang="ru-RU" sz="1400" b="1" dirty="0" smtClean="0">
                <a:solidFill>
                  <a:srgbClr val="0070C0"/>
                </a:solidFill>
                <a:latin typeface="Book Antiqua" pitchFamily="18" charset="0"/>
                <a:cs typeface="Arial" charset="0"/>
              </a:rPr>
              <a:t>17%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 - поставки на </a:t>
            </a:r>
            <a:r>
              <a:rPr lang="ru-RU" sz="1400" dirty="0">
                <a:latin typeface="Book Antiqua" pitchFamily="18" charset="0"/>
                <a:cs typeface="Arial" charset="0"/>
              </a:rPr>
              <a:t>экспорт);</a:t>
            </a:r>
          </a:p>
          <a:p>
            <a:endParaRPr lang="ru-RU" sz="1400" dirty="0">
              <a:latin typeface="Book Antiqua" pitchFamily="18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Book Antiqua" pitchFamily="18" charset="0"/>
                <a:cs typeface="Arial" charset="0"/>
              </a:rPr>
              <a:t>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Освоено</a:t>
            </a:r>
            <a:r>
              <a:rPr lang="ru-RU" sz="1400" b="1" dirty="0" smtClean="0">
                <a:latin typeface="Book Antiqua" pitchFamily="18" charset="0"/>
                <a:cs typeface="Arial" charset="0"/>
              </a:rPr>
              <a:t>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свыше</a:t>
            </a:r>
            <a:r>
              <a:rPr lang="ru-RU" sz="1400" b="1" dirty="0" smtClean="0">
                <a:latin typeface="Book Antiqua" pitchFamily="18" charset="0"/>
                <a:cs typeface="Arial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Book Antiqua" pitchFamily="18" charset="0"/>
                <a:cs typeface="Arial" charset="0"/>
              </a:rPr>
              <a:t>100</a:t>
            </a:r>
            <a:r>
              <a:rPr lang="ru-RU" sz="1400" b="1" dirty="0" smtClean="0">
                <a:latin typeface="Book Antiqua" pitchFamily="18" charset="0"/>
                <a:cs typeface="Arial" charset="0"/>
              </a:rPr>
              <a:t>  </a:t>
            </a:r>
            <a:r>
              <a:rPr lang="ru-RU" sz="1400" dirty="0">
                <a:latin typeface="Book Antiqua" pitchFamily="18" charset="0"/>
                <a:cs typeface="Arial" charset="0"/>
              </a:rPr>
              <a:t>видов </a:t>
            </a:r>
            <a:r>
              <a:rPr lang="ru-RU" sz="1400" dirty="0" smtClean="0">
                <a:latin typeface="Book Antiqua" pitchFamily="18" charset="0"/>
                <a:cs typeface="Arial" charset="0"/>
              </a:rPr>
              <a:t>инновационной продукции</a:t>
            </a:r>
            <a:endParaRPr lang="ru-RU" sz="1400" dirty="0">
              <a:latin typeface="Book Antiqua" pitchFamily="18" charset="0"/>
              <a:cs typeface="Arial" charset="0"/>
            </a:endParaRPr>
          </a:p>
          <a:p>
            <a:endParaRPr lang="ru-RU" sz="1400" dirty="0">
              <a:latin typeface="Book Antiqua" pitchFamily="18" charset="0"/>
              <a:cs typeface="Arial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68535323"/>
              </p:ext>
            </p:extLst>
          </p:nvPr>
        </p:nvGraphicFramePr>
        <p:xfrm>
          <a:off x="3491880" y="1355804"/>
          <a:ext cx="5401295" cy="401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288" y="260350"/>
            <a:ext cx="8353425" cy="64837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Бюджетная эффективность реализации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Программы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по мероприятиям 2.7, 3.1, 3.2.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2500351"/>
              </p:ext>
            </p:extLst>
          </p:nvPr>
        </p:nvGraphicFramePr>
        <p:xfrm>
          <a:off x="539552" y="1052736"/>
          <a:ext cx="8136904" cy="365491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295695"/>
                <a:gridCol w="1112068"/>
                <a:gridCol w="556369"/>
                <a:gridCol w="835226"/>
                <a:gridCol w="625245"/>
                <a:gridCol w="1112739"/>
                <a:gridCol w="695462"/>
                <a:gridCol w="904100"/>
              </a:tblGrid>
              <a:tr h="9679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Мероприятия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Бюджетные средства (2007-201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гг.)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Внебюджетные средства (2007-201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гг.)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Фактическая реализация продукции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400" b="1" kern="1200" dirty="0" smtClean="0">
                        <a:solidFill>
                          <a:srgbClr val="0070C0"/>
                        </a:solidFill>
                        <a:latin typeface="Book Antiqua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anchorCtr="1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Бюджетная </a:t>
                      </a:r>
                      <a:r>
                        <a:rPr lang="ru-RU" sz="1100" b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эффектив-ность</a:t>
                      </a:r>
                      <a:endParaRPr lang="ru-RU" sz="11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(разы)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25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млн. рублей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%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млн. рублей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млн. рублей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975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2.7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5 197,53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1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463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,29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787,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00</a:t>
                      </a:r>
                      <a:endParaRPr lang="ru-RU" sz="11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1,50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3.1*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551,00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6 600,48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76 002,05</a:t>
                      </a:r>
                      <a:endParaRPr lang="ru-RU" sz="11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21,4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Мероприятие 3.2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1 575,69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4 355,67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72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771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76</a:t>
                      </a:r>
                      <a:endParaRPr lang="ru-RU" sz="11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46,2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8575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Итого…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11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324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,22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16 419,44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156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60,</a:t>
                      </a:r>
                      <a:r>
                        <a:rPr lang="en-US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81</a:t>
                      </a:r>
                      <a:endParaRPr lang="ru-RU" sz="11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4797152"/>
            <a:ext cx="8280400" cy="719137"/>
          </a:xfrm>
          <a:prstGeom prst="rect">
            <a:avLst/>
          </a:prstGeom>
        </p:spPr>
        <p:txBody>
          <a:bodyPr/>
          <a:lstStyle/>
          <a:p>
            <a:pPr eaLnBrk="0" fontAlgn="ctr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* Включая переходящие проекты, начатые финансированием до 2007 г. в рамках ФЦНТП.</a:t>
            </a:r>
          </a:p>
          <a:p>
            <a:pPr eaLnBrk="0" fontAlgn="ctr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 smtClean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pPr eaLnBrk="0" fontAlgn="ctr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Бюджетная </a:t>
            </a:r>
            <a:r>
              <a:rPr lang="ru-RU" sz="10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эффективность определяется как отношение объемов реализации инновационной продукции к объему вложенных в проекты бюджетных средств.</a:t>
            </a:r>
          </a:p>
          <a:p>
            <a:pPr eaLnBrk="0" fontAlgn="auto" hangingPunct="0">
              <a:spcAft>
                <a:spcPts val="0"/>
              </a:spcAft>
              <a:defRPr/>
            </a:pPr>
            <a:endParaRPr lang="ru-RU" sz="1000" b="1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eaLnBrk="0" fontAlgn="auto" hangingPunct="0">
              <a:spcAft>
                <a:spcPts val="0"/>
              </a:spcAft>
              <a:defRPr/>
            </a:pPr>
            <a:endParaRPr lang="ru-RU" sz="1400" b="1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58052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0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По мероприятию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2.7 начало исполнения инициаторами проектов </a:t>
            </a:r>
            <a:r>
              <a:rPr kumimoji="0" lang="ru-RU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обязательс</a:t>
            </a:r>
            <a:r>
              <a:rPr lang="ru-RU" sz="1600" b="1" dirty="0" err="1" smtClean="0">
                <a:latin typeface="Book Antiqua" pitchFamily="18" charset="0"/>
              </a:rPr>
              <a:t>тв</a:t>
            </a:r>
            <a:r>
              <a:rPr lang="ru-RU" sz="1600" b="1" dirty="0" smtClean="0">
                <a:latin typeface="Book Antiqua" pitchFamily="18" charset="0"/>
              </a:rPr>
              <a:t> по коммерциализации наступает в 2014 г.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17254</TotalTime>
  <Words>1021</Words>
  <Application>Microsoft Office PowerPoint</Application>
  <PresentationFormat>Экран (4:3)</PresentationFormat>
  <Paragraphs>338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FCNTP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Программы</dc:title>
  <dc:creator>shurtakov</dc:creator>
  <cp:lastModifiedBy>Даниленко Андрей Леонидович</cp:lastModifiedBy>
  <cp:revision>556</cp:revision>
  <dcterms:created xsi:type="dcterms:W3CDTF">2012-12-12T10:49:33Z</dcterms:created>
  <dcterms:modified xsi:type="dcterms:W3CDTF">2013-09-17T06:41:44Z</dcterms:modified>
</cp:coreProperties>
</file>