
<file path=[Content_Types].xml><?xml version="1.0" encoding="utf-8"?>
<Types xmlns="http://schemas.openxmlformats.org/package/2006/content-types">
  <Override PartName="/ppt/slideMasters/slideMaster3.xml" ContentType="application/vnd.openxmlformats-officedocument.presentationml.slideMaster+xml"/>
  <Override PartName="/ppt/slides/slide29.xml" ContentType="application/vnd.openxmlformats-officedocument.presentationml.slide+xml"/>
  <Override PartName="/ppt/slides/slide47.xml" ContentType="application/vnd.openxmlformats-officedocument.presentationml.slide+xml"/>
  <Override PartName="/ppt/slides/slide58.xml" ContentType="application/vnd.openxmlformats-officedocument.presentationml.slide+xml"/>
  <Override PartName="/ppt/theme/theme5.xml" ContentType="application/vnd.openxmlformats-officedocument.theme+xml"/>
  <Override PartName="/ppt/notesSlides/notesSlide2.xml" ContentType="application/vnd.openxmlformats-officedocument.presentationml.notesSlide+xml"/>
  <Override PartName="/ppt/slides/slide4.xml" ContentType="application/vnd.openxmlformats-officedocument.presentationml.slide+xml"/>
  <Override PartName="/ppt/slides/slide18.xml" ContentType="application/vnd.openxmlformats-officedocument.presentationml.slide+xml"/>
  <Override PartName="/ppt/slides/slide36.xml" ContentType="application/vnd.openxmlformats-officedocument.presentationml.slide+xml"/>
  <Override PartName="/ppt/slides/slide54.xml" ContentType="application/vnd.openxmlformats-officedocument.presentationml.slide+xml"/>
  <Override PartName="/ppt/slides/slide65.xml" ContentType="application/vnd.openxmlformats-officedocument.presentationml.slide+xml"/>
  <Override PartName="/ppt/slideLayouts/slideLayout6.xml" ContentType="application/vnd.openxmlformats-officedocument.presentationml.slideLayout+xml"/>
  <Override PartName="/ppt/slideLayouts/slideLayout17.xml" ContentType="application/vnd.openxmlformats-officedocument.presentationml.slideLayout+xml"/>
  <Override PartName="/ppt/slideLayouts/slideLayout28.xml" ContentType="application/vnd.openxmlformats-officedocument.presentationml.slideLayout+xml"/>
  <Override PartName="/ppt/notesSlides/notesSlide38.xml" ContentType="application/vnd.openxmlformats-officedocument.presentationml.notesSlide+xml"/>
  <Override PartName="/ppt/slides/slide25.xml" ContentType="application/vnd.openxmlformats-officedocument.presentationml.slide+xml"/>
  <Override PartName="/ppt/slides/slide43.xml" ContentType="application/vnd.openxmlformats-officedocument.presentationml.slide+xml"/>
  <Override PartName="/ppt/theme/theme1.xml" ContentType="application/vnd.openxmlformats-officedocument.theme+xml"/>
  <Override PartName="/ppt/slideLayouts/slideLayout2.xml" ContentType="application/vnd.openxmlformats-officedocument.presentationml.slideLayout+xml"/>
  <Override PartName="/ppt/notesSlides/notesSlide27.xml" ContentType="application/vnd.openxmlformats-officedocument.presentationml.notesSlide+xml"/>
  <Default Extension="xml" ContentType="application/xml"/>
  <Override PartName="/ppt/slides/slide14.xml" ContentType="application/vnd.openxmlformats-officedocument.presentationml.slide+xml"/>
  <Override PartName="/ppt/slides/slide32.xml" ContentType="application/vnd.openxmlformats-officedocument.presentationml.slide+xml"/>
  <Override PartName="/ppt/slides/slide50.xml" ContentType="application/vnd.openxmlformats-officedocument.presentationml.slide+xml"/>
  <Override PartName="/ppt/slides/slide61.xml" ContentType="application/vnd.openxmlformats-officedocument.presentationml.slide+xml"/>
  <Override PartName="/ppt/notesMasters/notesMaster1.xml" ContentType="application/vnd.openxmlformats-officedocument.presentationml.notesMaster+xml"/>
  <Override PartName="/ppt/slideLayouts/slideLayout13.xml" ContentType="application/vnd.openxmlformats-officedocument.presentationml.slideLayout+xml"/>
  <Override PartName="/ppt/slideLayouts/slideLayout24.xml" ContentType="application/vnd.openxmlformats-officedocument.presentationml.slideLayout+xml"/>
  <Override PartName="/ppt/notesSlides/notesSlide16.xml" ContentType="application/vnd.openxmlformats-officedocument.presentationml.notesSlide+xml"/>
  <Override PartName="/ppt/notesSlides/notesSlide34.xml" ContentType="application/vnd.openxmlformats-officedocument.presentationml.notesSlide+xml"/>
  <Override PartName="/ppt/slides/slide10.xml" ContentType="application/vnd.openxmlformats-officedocument.presentationml.slide+xml"/>
  <Override PartName="/ppt/slides/slide21.xml" ContentType="application/vnd.openxmlformats-officedocument.presentationml.slide+xml"/>
  <Override PartName="/ppt/tableStyles.xml" ContentType="application/vnd.openxmlformats-officedocument.presentationml.tableStyles+xml"/>
  <Override PartName="/ppt/slideLayouts/slideLayout20.xml" ContentType="application/vnd.openxmlformats-officedocument.presentationml.slideLayout+xml"/>
  <Override PartName="/ppt/slideLayouts/slideLayout31.xml" ContentType="application/vnd.openxmlformats-officedocument.presentationml.slideLayout+xml"/>
  <Override PartName="/ppt/notesSlides/notesSlide23.xml" ContentType="application/vnd.openxmlformats-officedocument.presentationml.notesSlide+xml"/>
  <Override PartName="/ppt/notesSlides/notesSlide41.xml" ContentType="application/vnd.openxmlformats-officedocument.presentationml.notesSlide+xml"/>
  <Override PartName="/ppt/notesSlides/notesSlide12.xml" ContentType="application/vnd.openxmlformats-officedocument.presentationml.notesSlide+xml"/>
  <Override PartName="/ppt/notesSlides/notesSlide30.xml" ContentType="application/vnd.openxmlformats-officedocument.presentationml.notesSlide+xml"/>
  <Override PartName="/ppt/notesSlides/notesSlide7.xml" ContentType="application/vnd.openxmlformats-officedocument.presentationml.notesSlide+xml"/>
  <Override PartName="/ppt/slides/slide9.xml" ContentType="application/vnd.openxmlformats-officedocument.presentationml.slide+xml"/>
  <Override PartName="/ppt/slides/slide59.xml" ContentType="application/vnd.openxmlformats-officedocument.presentationml.slide+xml"/>
  <Override PartName="/ppt/viewProps.xml" ContentType="application/vnd.openxmlformats-officedocument.presentationml.viewProps+xml"/>
  <Override PartName="/ppt/slides/slide5.xml" ContentType="application/vnd.openxmlformats-officedocument.presentationml.slide+xml"/>
  <Override PartName="/ppt/slides/slide19.xml" ContentType="application/vnd.openxmlformats-officedocument.presentationml.slide+xml"/>
  <Override PartName="/ppt/slides/slide48.xml" ContentType="application/vnd.openxmlformats-officedocument.presentationml.slide+xml"/>
  <Override PartName="/ppt/slides/slide66.xml" ContentType="application/vnd.openxmlformats-officedocument.presentationml.slide+xml"/>
  <Override PartName="/ppt/slideLayouts/slideLayout7.xml" ContentType="application/vnd.openxmlformats-officedocument.presentationml.slideLayout+xml"/>
  <Override PartName="/ppt/slideLayouts/slideLayout29.xml" ContentType="application/vnd.openxmlformats-officedocument.presentationml.slideLayout+xml"/>
  <Default Extension="png" ContentType="image/png"/>
  <Override PartName="/ppt/notesSlides/notesSlide3.xml" ContentType="application/vnd.openxmlformats-officedocument.presentationml.notesSlide+xml"/>
  <Override PartName="/ppt/slides/slide26.xml" ContentType="application/vnd.openxmlformats-officedocument.presentationml.slide+xml"/>
  <Override PartName="/ppt/slides/slide37.xml" ContentType="application/vnd.openxmlformats-officedocument.presentationml.slide+xml"/>
  <Override PartName="/ppt/slides/slide55.xml" ContentType="application/vnd.openxmlformats-officedocument.presentationml.slide+xml"/>
  <Override PartName="/ppt/presProps.xml" ContentType="application/vnd.openxmlformats-officedocument.presentationml.presProps+xml"/>
  <Override PartName="/ppt/slideLayouts/slideLayout18.xml" ContentType="application/vnd.openxmlformats-officedocument.presentationml.slideLayout+xml"/>
  <Override PartName="/ppt/theme/theme2.xml" ContentType="application/vnd.openxmlformats-officedocument.theme+xml"/>
  <Override PartName="/ppt/notesSlides/notesSlide39.xml" ContentType="application/vnd.openxmlformats-officedocument.presentationml.notesSlide+xml"/>
  <Override PartName="/ppt/slides/slide1.xml" ContentType="application/vnd.openxmlformats-officedocument.presentationml.slide+xml"/>
  <Override PartName="/ppt/slides/slide15.xml" ContentType="application/vnd.openxmlformats-officedocument.presentationml.slide+xml"/>
  <Override PartName="/ppt/slides/slide33.xml" ContentType="application/vnd.openxmlformats-officedocument.presentationml.slide+xml"/>
  <Override PartName="/ppt/slides/slide44.xml" ContentType="application/vnd.openxmlformats-officedocument.presentationml.slide+xml"/>
  <Override PartName="/ppt/slides/slide62.xml" ContentType="application/vnd.openxmlformats-officedocument.presentationml.slide+xml"/>
  <Override PartName="/ppt/slideLayouts/slideLayout3.xml" ContentType="application/vnd.openxmlformats-officedocument.presentationml.slideLayout+xml"/>
  <Override PartName="/ppt/slideLayouts/slideLayout25.xml" ContentType="application/vnd.openxmlformats-officedocument.presentationml.slideLayout+xml"/>
  <Override PartName="/ppt/notesSlides/notesSlide17.xml" ContentType="application/vnd.openxmlformats-officedocument.presentationml.notesSlide+xml"/>
  <Override PartName="/ppt/notesSlides/notesSlide28.xml" ContentType="application/vnd.openxmlformats-officedocument.presentationml.notesSlide+xml"/>
  <Override PartName="/ppt/presentation.xml" ContentType="application/vnd.openxmlformats-officedocument.presentationml.presentation.main+xml"/>
  <Override PartName="/ppt/slides/slide22.xml" ContentType="application/vnd.openxmlformats-officedocument.presentationml.slide+xml"/>
  <Override PartName="/ppt/slides/slide51.xml" ContentType="application/vnd.openxmlformats-officedocument.presentationml.slide+xml"/>
  <Override PartName="/ppt/slideLayouts/slideLayout14.xml" ContentType="application/vnd.openxmlformats-officedocument.presentationml.slideLayout+xml"/>
  <Override PartName="/ppt/slideLayouts/slideLayout32.xml" ContentType="application/vnd.openxmlformats-officedocument.presentationml.slideLayout+xml"/>
  <Override PartName="/ppt/notesSlides/notesSlide24.xml" ContentType="application/vnd.openxmlformats-officedocument.presentationml.notesSlide+xml"/>
  <Override PartName="/ppt/notesSlides/notesSlide35.xml" ContentType="application/vnd.openxmlformats-officedocument.presentationml.notesSlide+xml"/>
  <Override PartName="/docProps/app.xml" ContentType="application/vnd.openxmlformats-officedocument.extended-properties+xml"/>
  <Override PartName="/ppt/slides/slide11.xml" ContentType="application/vnd.openxmlformats-officedocument.presentationml.slide+xml"/>
  <Override PartName="/ppt/slides/slide20.xml" ContentType="application/vnd.openxmlformats-officedocument.presentationml.slide+xml"/>
  <Override PartName="/ppt/slides/slide40.xml" ContentType="application/vnd.openxmlformats-officedocument.presentationml.slide+xml"/>
  <Override PartName="/ppt/slideLayouts/slideLayout12.xml" ContentType="application/vnd.openxmlformats-officedocument.presentationml.slideLayout+xml"/>
  <Override PartName="/ppt/slideLayouts/slideLayout21.xml" ContentType="application/vnd.openxmlformats-officedocument.presentationml.slideLayout+xml"/>
  <Override PartName="/ppt/slideLayouts/slideLayout30.xml" ContentType="application/vnd.openxmlformats-officedocument.presentationml.slideLayout+xml"/>
  <Override PartName="/ppt/notesSlides/notesSlide13.xml" ContentType="application/vnd.openxmlformats-officedocument.presentationml.notesSlide+xml"/>
  <Override PartName="/ppt/notesSlides/notesSlide22.xml" ContentType="application/vnd.openxmlformats-officedocument.presentationml.notesSlide+xml"/>
  <Override PartName="/ppt/notesSlides/notesSlide33.xml" ContentType="application/vnd.openxmlformats-officedocument.presentationml.notesSlide+xml"/>
  <Override PartName="/ppt/notesSlides/notesSlide42.xml" ContentType="application/vnd.openxmlformats-officedocument.presentationml.notesSlide+xml"/>
  <Override PartName="/ppt/slideLayouts/slideLayout10.xml" ContentType="application/vnd.openxmlformats-officedocument.presentationml.slideLayout+xml"/>
  <Override PartName="/ppt/notesSlides/notesSlide8.xml" ContentType="application/vnd.openxmlformats-officedocument.presentationml.notesSlide+xml"/>
  <Override PartName="/ppt/notesSlides/notesSlide11.xml" ContentType="application/vnd.openxmlformats-officedocument.presentationml.notesSlide+xml"/>
  <Override PartName="/ppt/notesSlides/notesSlide20.xml" ContentType="application/vnd.openxmlformats-officedocument.presentationml.notesSlide+xml"/>
  <Override PartName="/ppt/notesSlides/notesSlide31.xml" ContentType="application/vnd.openxmlformats-officedocument.presentationml.notesSlide+xml"/>
  <Override PartName="/ppt/notesSlides/notesSlide40.xml" ContentType="application/vnd.openxmlformats-officedocument.presentationml.notesSlide+xml"/>
  <Override PartName="/ppt/notesSlides/notesSlide6.xml" ContentType="application/vnd.openxmlformats-officedocument.presentationml.notesSlide+xml"/>
  <Override PartName="/ppt/slides/slide8.xml" ContentType="application/vnd.openxmlformats-officedocument.presentationml.slide+xml"/>
  <Override PartName="/ppt/slides/slide49.xml" ContentType="application/vnd.openxmlformats-officedocument.presentationml.slide+xml"/>
  <Override PartName="/ppt/slides/slide69.xml" ContentType="application/vnd.openxmlformats-officedocument.presentationml.slide+xml"/>
  <Override PartName="/ppt/handoutMasters/handoutMaster1.xml" ContentType="application/vnd.openxmlformats-officedocument.presentationml.handoutMaster+xml"/>
  <Override PartName="/ppt/notesSlides/notesSlide4.xml" ContentType="application/vnd.openxmlformats-officedocument.presentationml.notesSlide+xml"/>
  <Override PartName="/docProps/core.xml" ContentType="application/vnd.openxmlformats-package.core-properties+xml"/>
  <Override PartName="/ppt/slides/slide6.xml" ContentType="application/vnd.openxmlformats-officedocument.presentationml.slide+xml"/>
  <Override PartName="/ppt/slides/slide38.xml" ContentType="application/vnd.openxmlformats-officedocument.presentationml.slide+xml"/>
  <Override PartName="/ppt/slides/slide56.xml" ContentType="application/vnd.openxmlformats-officedocument.presentationml.slide+xml"/>
  <Override PartName="/ppt/slides/slide67.xml" ContentType="application/vnd.openxmlformats-officedocument.presentationml.slide+xml"/>
  <Override PartName="/ppt/slideLayouts/slideLayout8.xml" ContentType="application/vnd.openxmlformats-officedocument.presentationml.slideLayout+xml"/>
  <Override PartName="/ppt/slideLayouts/slideLayout19.xml" ContentType="application/vnd.openxmlformats-officedocument.presentationml.slideLayout+xml"/>
  <Override PartName="/ppt/slideMasters/slideMaster1.xml" ContentType="application/vnd.openxmlformats-officedocument.presentationml.slideMaster+xml"/>
  <Override PartName="/ppt/slides/slide27.xml" ContentType="application/vnd.openxmlformats-officedocument.presentationml.slide+xml"/>
  <Override PartName="/ppt/slides/slide45.xml" ContentType="application/vnd.openxmlformats-officedocument.presentationml.slide+xml"/>
  <Override PartName="/ppt/slideLayouts/slideLayout4.xml" ContentType="application/vnd.openxmlformats-officedocument.presentationml.slideLayout+xml"/>
  <Override PartName="/ppt/theme/theme3.xml" ContentType="application/vnd.openxmlformats-officedocument.theme+xml"/>
  <Override PartName="/ppt/notesSlides/notesSlide29.xml" ContentType="application/vnd.openxmlformats-officedocument.presentationml.notesSlide+xml"/>
  <Override PartName="/ppt/slides/slide2.xml" ContentType="application/vnd.openxmlformats-officedocument.presentationml.slide+xml"/>
  <Override PartName="/ppt/slides/slide16.xml" ContentType="application/vnd.openxmlformats-officedocument.presentationml.slide+xml"/>
  <Override PartName="/ppt/slides/slide34.xml" ContentType="application/vnd.openxmlformats-officedocument.presentationml.slide+xml"/>
  <Override PartName="/ppt/slides/slide52.xml" ContentType="application/vnd.openxmlformats-officedocument.presentationml.slide+xml"/>
  <Override PartName="/ppt/slides/slide63.xml" ContentType="application/vnd.openxmlformats-officedocument.presentationml.slide+xml"/>
  <Override PartName="/ppt/slideLayouts/slideLayout15.xml" ContentType="application/vnd.openxmlformats-officedocument.presentationml.slideLayout+xml"/>
  <Override PartName="/ppt/slideLayouts/slideLayout26.xml" ContentType="application/vnd.openxmlformats-officedocument.presentationml.slideLayout+xml"/>
  <Override PartName="/ppt/notesSlides/notesSlide18.xml" ContentType="application/vnd.openxmlformats-officedocument.presentationml.notesSlide+xml"/>
  <Override PartName="/ppt/notesSlides/notesSlide36.xml" ContentType="application/vnd.openxmlformats-officedocument.presentationml.notesSlide+xml"/>
  <Default Extension="rels" ContentType="application/vnd.openxmlformats-package.relationships+xml"/>
  <Override PartName="/ppt/slides/slide23.xml" ContentType="application/vnd.openxmlformats-officedocument.presentationml.slide+xml"/>
  <Override PartName="/ppt/slides/slide41.xml" ContentType="application/vnd.openxmlformats-officedocument.presentationml.slide+xml"/>
  <Override PartName="/ppt/slideLayouts/slideLayout22.xml" ContentType="application/vnd.openxmlformats-officedocument.presentationml.slideLayout+xml"/>
  <Override PartName="/ppt/slideLayouts/slideLayout33.xml" ContentType="application/vnd.openxmlformats-officedocument.presentationml.slideLayout+xml"/>
  <Override PartName="/ppt/notesSlides/notesSlide25.xml" ContentType="application/vnd.openxmlformats-officedocument.presentationml.notesSlide+xml"/>
  <Override PartName="/ppt/notesSlides/notesSlide43.xml" ContentType="application/vnd.openxmlformats-officedocument.presentationml.notesSlide+xml"/>
  <Override PartName="/ppt/slides/slide12.xml" ContentType="application/vnd.openxmlformats-officedocument.presentationml.slide+xml"/>
  <Override PartName="/ppt/slides/slide30.xml" ContentType="application/vnd.openxmlformats-officedocument.presentationml.slide+xml"/>
  <Override PartName="/ppt/slideLayouts/slideLayout11.xml" ContentType="application/vnd.openxmlformats-officedocument.presentationml.slideLayout+xml"/>
  <Override PartName="/ppt/notesSlides/notesSlide14.xml" ContentType="application/vnd.openxmlformats-officedocument.presentationml.notesSlide+xml"/>
  <Override PartName="/ppt/notesSlides/notesSlide32.xml" ContentType="application/vnd.openxmlformats-officedocument.presentationml.notesSlide+xml"/>
  <Override PartName="/ppt/notesSlides/notesSlide9.xml" ContentType="application/vnd.openxmlformats-officedocument.presentationml.notesSlide+xml"/>
  <Override PartName="/ppt/notesSlides/notesSlide21.xml" ContentType="application/vnd.openxmlformats-officedocument.presentationml.notesSlide+xml"/>
  <Override PartName="/ppt/notesSlides/notesSlide10.xml" ContentType="application/vnd.openxmlformats-officedocument.presentationml.notesSlide+xml"/>
  <Override PartName="/ppt/slides/slide7.xml" ContentType="application/vnd.openxmlformats-officedocument.presentationml.slide+xml"/>
  <Override PartName="/ppt/slides/slide68.xml" ContentType="application/vnd.openxmlformats-officedocument.presentationml.slide+xml"/>
  <Override PartName="/ppt/slideLayouts/slideLayout9.xml" ContentType="application/vnd.openxmlformats-officedocument.presentationml.slideLayout+xml"/>
  <Override PartName="/ppt/notesSlides/notesSlide5.xml" ContentType="application/vnd.openxmlformats-officedocument.presentationml.notesSlide+xml"/>
  <Override PartName="/ppt/slideMasters/slideMaster2.xml" ContentType="application/vnd.openxmlformats-officedocument.presentationml.slideMaster+xml"/>
  <Override PartName="/ppt/slides/slide28.xml" ContentType="application/vnd.openxmlformats-officedocument.presentationml.slide+xml"/>
  <Override PartName="/ppt/slides/slide39.xml" ContentType="application/vnd.openxmlformats-officedocument.presentationml.slide+xml"/>
  <Override PartName="/ppt/slides/slide57.xml" ContentType="application/vnd.openxmlformats-officedocument.presentationml.slide+xml"/>
  <Override PartName="/ppt/theme/theme4.xml" ContentType="application/vnd.openxmlformats-officedocument.theme+xml"/>
  <Override PartName="/ppt/notesSlides/notesSlide1.xml" ContentType="application/vnd.openxmlformats-officedocument.presentationml.notesSlide+xml"/>
  <Override PartName="/ppt/slides/slide3.xml" ContentType="application/vnd.openxmlformats-officedocument.presentationml.slide+xml"/>
  <Override PartName="/ppt/slides/slide17.xml" ContentType="application/vnd.openxmlformats-officedocument.presentationml.slide+xml"/>
  <Override PartName="/ppt/slides/slide46.xml" ContentType="application/vnd.openxmlformats-officedocument.presentationml.slide+xml"/>
  <Override PartName="/ppt/slides/slide64.xml" ContentType="application/vnd.openxmlformats-officedocument.presentationml.slide+xml"/>
  <Override PartName="/ppt/slideLayouts/slideLayout5.xml" ContentType="application/vnd.openxmlformats-officedocument.presentationml.slideLayout+xml"/>
  <Override PartName="/ppt/slideLayouts/slideLayout27.xml" ContentType="application/vnd.openxmlformats-officedocument.presentationml.slideLayout+xml"/>
  <Override PartName="/ppt/notesSlides/notesSlide19.xml" ContentType="application/vnd.openxmlformats-officedocument.presentationml.notesSlide+xml"/>
  <Override PartName="/ppt/slides/slide24.xml" ContentType="application/vnd.openxmlformats-officedocument.presentationml.slide+xml"/>
  <Override PartName="/ppt/slides/slide35.xml" ContentType="application/vnd.openxmlformats-officedocument.presentationml.slide+xml"/>
  <Override PartName="/ppt/slides/slide53.xml" ContentType="application/vnd.openxmlformats-officedocument.presentationml.slide+xml"/>
  <Default Extension="jpeg" ContentType="image/jpeg"/>
  <Override PartName="/ppt/slideLayouts/slideLayout16.xml" ContentType="application/vnd.openxmlformats-officedocument.presentationml.slideLayout+xml"/>
  <Override PartName="/ppt/slideLayouts/slideLayout34.xml" ContentType="application/vnd.openxmlformats-officedocument.presentationml.slideLayout+xml"/>
  <Override PartName="/ppt/notesSlides/notesSlide37.xml" ContentType="application/vnd.openxmlformats-officedocument.presentationml.notesSlide+xml"/>
  <Override PartName="/ppt/slides/slide13.xml" ContentType="application/vnd.openxmlformats-officedocument.presentationml.slide+xml"/>
  <Override PartName="/ppt/slides/slide31.xml" ContentType="application/vnd.openxmlformats-officedocument.presentationml.slide+xml"/>
  <Override PartName="/ppt/slides/slide42.xml" ContentType="application/vnd.openxmlformats-officedocument.presentationml.slide+xml"/>
  <Override PartName="/ppt/slides/slide60.xml" ContentType="application/vnd.openxmlformats-officedocument.presentationml.slide+xml"/>
  <Override PartName="/ppt/slideLayouts/slideLayout1.xml" ContentType="application/vnd.openxmlformats-officedocument.presentationml.slideLayout+xml"/>
  <Override PartName="/ppt/slideLayouts/slideLayout23.xml" ContentType="application/vnd.openxmlformats-officedocument.presentationml.slideLayout+xml"/>
  <Override PartName="/ppt/notesSlides/notesSlide15.xml" ContentType="application/vnd.openxmlformats-officedocument.presentationml.notesSlide+xml"/>
  <Override PartName="/ppt/notesSlides/notesSlide26.xml" ContentType="application/vnd.openxmlformats-officedocument.presentationml.notesSlide+xml"/>
  <Override PartName="/ppt/notesSlides/notesSlide44.xml" ContentType="application/vnd.openxmlformats-officedocument.presentationml.notesSlide+xml"/>
</Types>
</file>

<file path=_rels/.rels><?xml version="1.0" encoding="UTF-8" standalone="yes"?><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51" r:id="rId1"/>
    <p:sldMasterId id="2147483652" r:id="rId2"/>
    <p:sldMasterId id="2147483653" r:id="rId3"/>
  </p:sldMasterIdLst>
  <p:notesMasterIdLst>
    <p:notesMasterId r:id="rId73"/>
  </p:notesMasterIdLst>
  <p:handoutMasterIdLst>
    <p:handoutMasterId r:id="rId74"/>
  </p:handoutMasterIdLst>
  <p:sldIdLst>
    <p:sldId id="494" r:id="rId4"/>
    <p:sldId id="495" r:id="rId5"/>
    <p:sldId id="258" r:id="rId6"/>
    <p:sldId id="496" r:id="rId7"/>
    <p:sldId id="497" r:id="rId8"/>
    <p:sldId id="417" r:id="rId9"/>
    <p:sldId id="498" r:id="rId10"/>
    <p:sldId id="499" r:id="rId11"/>
    <p:sldId id="500" r:id="rId12"/>
    <p:sldId id="418" r:id="rId13"/>
    <p:sldId id="369" r:id="rId14"/>
    <p:sldId id="420" r:id="rId15"/>
    <p:sldId id="421" r:id="rId16"/>
    <p:sldId id="422" r:id="rId17"/>
    <p:sldId id="423" r:id="rId18"/>
    <p:sldId id="424" r:id="rId19"/>
    <p:sldId id="428" r:id="rId20"/>
    <p:sldId id="368" r:id="rId21"/>
    <p:sldId id="431" r:id="rId22"/>
    <p:sldId id="373" r:id="rId23"/>
    <p:sldId id="436" r:id="rId24"/>
    <p:sldId id="371" r:id="rId25"/>
    <p:sldId id="437" r:id="rId26"/>
    <p:sldId id="312" r:id="rId27"/>
    <p:sldId id="501" r:id="rId28"/>
    <p:sldId id="502" r:id="rId29"/>
    <p:sldId id="503" r:id="rId30"/>
    <p:sldId id="504" r:id="rId31"/>
    <p:sldId id="505" r:id="rId32"/>
    <p:sldId id="284" r:id="rId33"/>
    <p:sldId id="286" r:id="rId34"/>
    <p:sldId id="506" r:id="rId35"/>
    <p:sldId id="507" r:id="rId36"/>
    <p:sldId id="508" r:id="rId37"/>
    <p:sldId id="509" r:id="rId38"/>
    <p:sldId id="510" r:id="rId39"/>
    <p:sldId id="511" r:id="rId40"/>
    <p:sldId id="521" r:id="rId41"/>
    <p:sldId id="522" r:id="rId42"/>
    <p:sldId id="523" r:id="rId43"/>
    <p:sldId id="520" r:id="rId44"/>
    <p:sldId id="512" r:id="rId45"/>
    <p:sldId id="513" r:id="rId46"/>
    <p:sldId id="514" r:id="rId47"/>
    <p:sldId id="515" r:id="rId48"/>
    <p:sldId id="516" r:id="rId49"/>
    <p:sldId id="517" r:id="rId50"/>
    <p:sldId id="518" r:id="rId51"/>
    <p:sldId id="519" r:id="rId52"/>
    <p:sldId id="474" r:id="rId53"/>
    <p:sldId id="475" r:id="rId54"/>
    <p:sldId id="476" r:id="rId55"/>
    <p:sldId id="477" r:id="rId56"/>
    <p:sldId id="479" r:id="rId57"/>
    <p:sldId id="478" r:id="rId58"/>
    <p:sldId id="480" r:id="rId59"/>
    <p:sldId id="481" r:id="rId60"/>
    <p:sldId id="482" r:id="rId61"/>
    <p:sldId id="483" r:id="rId62"/>
    <p:sldId id="484" r:id="rId63"/>
    <p:sldId id="485" r:id="rId64"/>
    <p:sldId id="486" r:id="rId65"/>
    <p:sldId id="487" r:id="rId66"/>
    <p:sldId id="488" r:id="rId67"/>
    <p:sldId id="489" r:id="rId68"/>
    <p:sldId id="490" r:id="rId69"/>
    <p:sldId id="491" r:id="rId70"/>
    <p:sldId id="492" r:id="rId71"/>
    <p:sldId id="376" r:id="rId72"/>
  </p:sldIdLst>
  <p:sldSz cx="9144000" cy="6858000" type="screen4x3"/>
  <p:notesSz cx="7010400" cy="9296400"/>
  <p:defaultTextStyle>
    <a:defPPr>
      <a:defRPr lang="en-US"/>
    </a:defPPr>
    <a:lvl1pPr algn="ctr" rtl="0" fontAlgn="base">
      <a:lnSpc>
        <a:spcPct val="50000"/>
      </a:lnSpc>
      <a:spcBef>
        <a:spcPct val="50000"/>
      </a:spcBef>
      <a:spcAft>
        <a:spcPct val="0"/>
      </a:spcAft>
      <a:defRPr sz="2500" b="1" kern="1200">
        <a:solidFill>
          <a:schemeClr val="bg2"/>
        </a:solidFill>
        <a:effectLst>
          <a:outerShdw blurRad="38100" dist="38100" dir="2700000" algn="tl">
            <a:srgbClr val="000000">
              <a:alpha val="43137"/>
            </a:srgbClr>
          </a:outerShdw>
        </a:effectLst>
        <a:latin typeface="Arial Unicode MS" pitchFamily="34" charset="-128"/>
        <a:ea typeface="+mn-ea"/>
        <a:cs typeface="+mn-cs"/>
      </a:defRPr>
    </a:lvl1pPr>
    <a:lvl2pPr marL="457200" algn="ctr" rtl="0" fontAlgn="base">
      <a:lnSpc>
        <a:spcPct val="50000"/>
      </a:lnSpc>
      <a:spcBef>
        <a:spcPct val="50000"/>
      </a:spcBef>
      <a:spcAft>
        <a:spcPct val="0"/>
      </a:spcAft>
      <a:defRPr sz="2500" b="1" kern="1200">
        <a:solidFill>
          <a:schemeClr val="bg2"/>
        </a:solidFill>
        <a:effectLst>
          <a:outerShdw blurRad="38100" dist="38100" dir="2700000" algn="tl">
            <a:srgbClr val="000000">
              <a:alpha val="43137"/>
            </a:srgbClr>
          </a:outerShdw>
        </a:effectLst>
        <a:latin typeface="Arial Unicode MS" pitchFamily="34" charset="-128"/>
        <a:ea typeface="+mn-ea"/>
        <a:cs typeface="+mn-cs"/>
      </a:defRPr>
    </a:lvl2pPr>
    <a:lvl3pPr marL="914400" algn="ctr" rtl="0" fontAlgn="base">
      <a:lnSpc>
        <a:spcPct val="50000"/>
      </a:lnSpc>
      <a:spcBef>
        <a:spcPct val="50000"/>
      </a:spcBef>
      <a:spcAft>
        <a:spcPct val="0"/>
      </a:spcAft>
      <a:defRPr sz="2500" b="1" kern="1200">
        <a:solidFill>
          <a:schemeClr val="bg2"/>
        </a:solidFill>
        <a:effectLst>
          <a:outerShdw blurRad="38100" dist="38100" dir="2700000" algn="tl">
            <a:srgbClr val="000000">
              <a:alpha val="43137"/>
            </a:srgbClr>
          </a:outerShdw>
        </a:effectLst>
        <a:latin typeface="Arial Unicode MS" pitchFamily="34" charset="-128"/>
        <a:ea typeface="+mn-ea"/>
        <a:cs typeface="+mn-cs"/>
      </a:defRPr>
    </a:lvl3pPr>
    <a:lvl4pPr marL="1371600" algn="ctr" rtl="0" fontAlgn="base">
      <a:lnSpc>
        <a:spcPct val="50000"/>
      </a:lnSpc>
      <a:spcBef>
        <a:spcPct val="50000"/>
      </a:spcBef>
      <a:spcAft>
        <a:spcPct val="0"/>
      </a:spcAft>
      <a:defRPr sz="2500" b="1" kern="1200">
        <a:solidFill>
          <a:schemeClr val="bg2"/>
        </a:solidFill>
        <a:effectLst>
          <a:outerShdw blurRad="38100" dist="38100" dir="2700000" algn="tl">
            <a:srgbClr val="000000">
              <a:alpha val="43137"/>
            </a:srgbClr>
          </a:outerShdw>
        </a:effectLst>
        <a:latin typeface="Arial Unicode MS" pitchFamily="34" charset="-128"/>
        <a:ea typeface="+mn-ea"/>
        <a:cs typeface="+mn-cs"/>
      </a:defRPr>
    </a:lvl4pPr>
    <a:lvl5pPr marL="1828800" algn="ctr" rtl="0" fontAlgn="base">
      <a:lnSpc>
        <a:spcPct val="50000"/>
      </a:lnSpc>
      <a:spcBef>
        <a:spcPct val="50000"/>
      </a:spcBef>
      <a:spcAft>
        <a:spcPct val="0"/>
      </a:spcAft>
      <a:defRPr sz="2500" b="1" kern="1200">
        <a:solidFill>
          <a:schemeClr val="bg2"/>
        </a:solidFill>
        <a:effectLst>
          <a:outerShdw blurRad="38100" dist="38100" dir="2700000" algn="tl">
            <a:srgbClr val="000000">
              <a:alpha val="43137"/>
            </a:srgbClr>
          </a:outerShdw>
        </a:effectLst>
        <a:latin typeface="Arial Unicode MS" pitchFamily="34" charset="-128"/>
        <a:ea typeface="+mn-ea"/>
        <a:cs typeface="+mn-cs"/>
      </a:defRPr>
    </a:lvl5pPr>
    <a:lvl6pPr marL="2286000" algn="l" defTabSz="914400" rtl="0" eaLnBrk="1" latinLnBrk="0" hangingPunct="1">
      <a:defRPr sz="2500" b="1" kern="1200">
        <a:solidFill>
          <a:schemeClr val="bg2"/>
        </a:solidFill>
        <a:effectLst>
          <a:outerShdw blurRad="38100" dist="38100" dir="2700000" algn="tl">
            <a:srgbClr val="000000">
              <a:alpha val="43137"/>
            </a:srgbClr>
          </a:outerShdw>
        </a:effectLst>
        <a:latin typeface="Arial Unicode MS" pitchFamily="34" charset="-128"/>
        <a:ea typeface="+mn-ea"/>
        <a:cs typeface="+mn-cs"/>
      </a:defRPr>
    </a:lvl6pPr>
    <a:lvl7pPr marL="2743200" algn="l" defTabSz="914400" rtl="0" eaLnBrk="1" latinLnBrk="0" hangingPunct="1">
      <a:defRPr sz="2500" b="1" kern="1200">
        <a:solidFill>
          <a:schemeClr val="bg2"/>
        </a:solidFill>
        <a:effectLst>
          <a:outerShdw blurRad="38100" dist="38100" dir="2700000" algn="tl">
            <a:srgbClr val="000000">
              <a:alpha val="43137"/>
            </a:srgbClr>
          </a:outerShdw>
        </a:effectLst>
        <a:latin typeface="Arial Unicode MS" pitchFamily="34" charset="-128"/>
        <a:ea typeface="+mn-ea"/>
        <a:cs typeface="+mn-cs"/>
      </a:defRPr>
    </a:lvl7pPr>
    <a:lvl8pPr marL="3200400" algn="l" defTabSz="914400" rtl="0" eaLnBrk="1" latinLnBrk="0" hangingPunct="1">
      <a:defRPr sz="2500" b="1" kern="1200">
        <a:solidFill>
          <a:schemeClr val="bg2"/>
        </a:solidFill>
        <a:effectLst>
          <a:outerShdw blurRad="38100" dist="38100" dir="2700000" algn="tl">
            <a:srgbClr val="000000">
              <a:alpha val="43137"/>
            </a:srgbClr>
          </a:outerShdw>
        </a:effectLst>
        <a:latin typeface="Arial Unicode MS" pitchFamily="34" charset="-128"/>
        <a:ea typeface="+mn-ea"/>
        <a:cs typeface="+mn-cs"/>
      </a:defRPr>
    </a:lvl8pPr>
    <a:lvl9pPr marL="3657600" algn="l" defTabSz="914400" rtl="0" eaLnBrk="1" latinLnBrk="0" hangingPunct="1">
      <a:defRPr sz="2500" b="1" kern="1200">
        <a:solidFill>
          <a:schemeClr val="bg2"/>
        </a:solidFill>
        <a:effectLst>
          <a:outerShdw blurRad="38100" dist="38100" dir="2700000" algn="tl">
            <a:srgbClr val="000000">
              <a:alpha val="43137"/>
            </a:srgbClr>
          </a:outerShdw>
        </a:effectLst>
        <a:latin typeface="Arial Unicode MS" pitchFamily="34" charset="-128"/>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6699FF"/>
    <a:srgbClr val="FF7C80"/>
    <a:srgbClr val="FF0066"/>
    <a:srgbClr val="B7ECFF"/>
    <a:srgbClr val="004863"/>
    <a:srgbClr val="000000"/>
    <a:srgbClr val="99CCFF"/>
    <a:srgbClr val="FFCC00"/>
  </p:clrMru>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6248" autoAdjust="0"/>
    <p:restoredTop sz="94647" autoAdjust="0"/>
  </p:normalViewPr>
  <p:slideViewPr>
    <p:cSldViewPr snapToGrid="0">
      <p:cViewPr>
        <p:scale>
          <a:sx n="75" d="100"/>
          <a:sy n="75" d="100"/>
        </p:scale>
        <p:origin x="-192" y="-78"/>
      </p:cViewPr>
      <p:guideLst>
        <p:guide orient="horz" pos="576"/>
        <p:guide orient="horz" pos="1392"/>
        <p:guide orient="horz" pos="1248"/>
        <p:guide pos="480"/>
        <p:guide pos="5664"/>
      </p:guideLst>
    </p:cSldViewPr>
  </p:slideViewPr>
  <p:outlineViewPr>
    <p:cViewPr>
      <p:scale>
        <a:sx n="33" d="100"/>
        <a:sy n="33" d="100"/>
      </p:scale>
      <p:origin x="0" y="0"/>
    </p:cViewPr>
    <p:sldLst>
      <p:sld r:id="rId1" collapse="1"/>
      <p:sld r:id="rId2" collapse="1"/>
      <p:sld r:id="rId3" collapse="1"/>
      <p:sld r:id="rId4" collapse="1"/>
      <p:sld r:id="rId5" collapse="1"/>
    </p:sldLst>
  </p:outlineViewPr>
  <p:notesTextViewPr>
    <p:cViewPr>
      <p:scale>
        <a:sx n="100" d="100"/>
        <a:sy n="100" d="100"/>
      </p:scale>
      <p:origin x="0" y="0"/>
    </p:cViewPr>
  </p:notesTextViewPr>
  <p:sorterViewPr>
    <p:cViewPr>
      <p:scale>
        <a:sx n="66" d="100"/>
        <a:sy n="66" d="100"/>
      </p:scale>
      <p:origin x="0" y="948"/>
    </p:cViewPr>
  </p:sorterViewPr>
  <p:gridSpacing cx="468172800" cy="468172800"/>
</p:viewPr>
</file>

<file path=ppt/_rels/presentation.xml.rels><?xml version="1.0" encoding="UTF-8" standalone="yes"?><Relationships xmlns="http://schemas.openxmlformats.org/package/2006/relationships"><Relationship Id="rId13" Type="http://schemas.openxmlformats.org/officeDocument/2006/relationships/slide" Target="slides/slide10.xml"/><Relationship Id="rId18" Type="http://schemas.openxmlformats.org/officeDocument/2006/relationships/slide" Target="slides/slide15.xml"/><Relationship Id="rId26" Type="http://schemas.openxmlformats.org/officeDocument/2006/relationships/slide" Target="slides/slide23.xml"/><Relationship Id="rId39" Type="http://schemas.openxmlformats.org/officeDocument/2006/relationships/slide" Target="slides/slide36.xml"/><Relationship Id="rId21" Type="http://schemas.openxmlformats.org/officeDocument/2006/relationships/slide" Target="slides/slide18.xml"/><Relationship Id="rId34" Type="http://schemas.openxmlformats.org/officeDocument/2006/relationships/slide" Target="slides/slide31.xml"/><Relationship Id="rId42" Type="http://schemas.openxmlformats.org/officeDocument/2006/relationships/slide" Target="slides/slide39.xml"/><Relationship Id="rId47" Type="http://schemas.openxmlformats.org/officeDocument/2006/relationships/slide" Target="slides/slide44.xml"/><Relationship Id="rId50" Type="http://schemas.openxmlformats.org/officeDocument/2006/relationships/slide" Target="slides/slide47.xml"/><Relationship Id="rId55" Type="http://schemas.openxmlformats.org/officeDocument/2006/relationships/slide" Target="slides/slide52.xml"/><Relationship Id="rId63" Type="http://schemas.openxmlformats.org/officeDocument/2006/relationships/slide" Target="slides/slide60.xml"/><Relationship Id="rId68" Type="http://schemas.openxmlformats.org/officeDocument/2006/relationships/slide" Target="slides/slide65.xml"/><Relationship Id="rId76" Type="http://schemas.openxmlformats.org/officeDocument/2006/relationships/viewProps" Target="viewProps.xml"/><Relationship Id="rId7" Type="http://schemas.openxmlformats.org/officeDocument/2006/relationships/slide" Target="slides/slide4.xml"/><Relationship Id="rId71" Type="http://schemas.openxmlformats.org/officeDocument/2006/relationships/slide" Target="slides/slide68.xml"/><Relationship Id="rId2" Type="http://schemas.openxmlformats.org/officeDocument/2006/relationships/slideMaster" Target="slideMasters/slideMaster2.xml"/><Relationship Id="rId16" Type="http://schemas.openxmlformats.org/officeDocument/2006/relationships/slide" Target="slides/slide13.xml"/><Relationship Id="rId29" Type="http://schemas.openxmlformats.org/officeDocument/2006/relationships/slide" Target="slides/slide26.xml"/><Relationship Id="rId11" Type="http://schemas.openxmlformats.org/officeDocument/2006/relationships/slide" Target="slides/slide8.xml"/><Relationship Id="rId24" Type="http://schemas.openxmlformats.org/officeDocument/2006/relationships/slide" Target="slides/slide21.xml"/><Relationship Id="rId32" Type="http://schemas.openxmlformats.org/officeDocument/2006/relationships/slide" Target="slides/slide29.xml"/><Relationship Id="rId37" Type="http://schemas.openxmlformats.org/officeDocument/2006/relationships/slide" Target="slides/slide34.xml"/><Relationship Id="rId40" Type="http://schemas.openxmlformats.org/officeDocument/2006/relationships/slide" Target="slides/slide37.xml"/><Relationship Id="rId45" Type="http://schemas.openxmlformats.org/officeDocument/2006/relationships/slide" Target="slides/slide42.xml"/><Relationship Id="rId53" Type="http://schemas.openxmlformats.org/officeDocument/2006/relationships/slide" Target="slides/slide50.xml"/><Relationship Id="rId58" Type="http://schemas.openxmlformats.org/officeDocument/2006/relationships/slide" Target="slides/slide55.xml"/><Relationship Id="rId66" Type="http://schemas.openxmlformats.org/officeDocument/2006/relationships/slide" Target="slides/slide63.xml"/><Relationship Id="rId74" Type="http://schemas.openxmlformats.org/officeDocument/2006/relationships/handoutMaster" Target="handoutMasters/handoutMaster1.xml"/><Relationship Id="rId5" Type="http://schemas.openxmlformats.org/officeDocument/2006/relationships/slide" Target="slides/slide2.xml"/><Relationship Id="rId15" Type="http://schemas.openxmlformats.org/officeDocument/2006/relationships/slide" Target="slides/slide12.xml"/><Relationship Id="rId23" Type="http://schemas.openxmlformats.org/officeDocument/2006/relationships/slide" Target="slides/slide20.xml"/><Relationship Id="rId28" Type="http://schemas.openxmlformats.org/officeDocument/2006/relationships/slide" Target="slides/slide25.xml"/><Relationship Id="rId36" Type="http://schemas.openxmlformats.org/officeDocument/2006/relationships/slide" Target="slides/slide33.xml"/><Relationship Id="rId49" Type="http://schemas.openxmlformats.org/officeDocument/2006/relationships/slide" Target="slides/slide46.xml"/><Relationship Id="rId57" Type="http://schemas.openxmlformats.org/officeDocument/2006/relationships/slide" Target="slides/slide54.xml"/><Relationship Id="rId61" Type="http://schemas.openxmlformats.org/officeDocument/2006/relationships/slide" Target="slides/slide58.xml"/><Relationship Id="rId10" Type="http://schemas.openxmlformats.org/officeDocument/2006/relationships/slide" Target="slides/slide7.xml"/><Relationship Id="rId19" Type="http://schemas.openxmlformats.org/officeDocument/2006/relationships/slide" Target="slides/slide16.xml"/><Relationship Id="rId31" Type="http://schemas.openxmlformats.org/officeDocument/2006/relationships/slide" Target="slides/slide28.xml"/><Relationship Id="rId44" Type="http://schemas.openxmlformats.org/officeDocument/2006/relationships/slide" Target="slides/slide41.xml"/><Relationship Id="rId52" Type="http://schemas.openxmlformats.org/officeDocument/2006/relationships/slide" Target="slides/slide49.xml"/><Relationship Id="rId60" Type="http://schemas.openxmlformats.org/officeDocument/2006/relationships/slide" Target="slides/slide57.xml"/><Relationship Id="rId65" Type="http://schemas.openxmlformats.org/officeDocument/2006/relationships/slide" Target="slides/slide62.xml"/><Relationship Id="rId73" Type="http://schemas.openxmlformats.org/officeDocument/2006/relationships/notesMaster" Target="notesMasters/notesMaster1.xml"/><Relationship Id="rId78" Type="http://schemas.openxmlformats.org/officeDocument/2006/relationships/tableStyles" Target="tableStyles.xml"/><Relationship Id="rId4" Type="http://schemas.openxmlformats.org/officeDocument/2006/relationships/slide" Target="slides/slide1.xml"/><Relationship Id="rId9" Type="http://schemas.openxmlformats.org/officeDocument/2006/relationships/slide" Target="slides/slide6.xml"/><Relationship Id="rId14" Type="http://schemas.openxmlformats.org/officeDocument/2006/relationships/slide" Target="slides/slide11.xml"/><Relationship Id="rId22" Type="http://schemas.openxmlformats.org/officeDocument/2006/relationships/slide" Target="slides/slide19.xml"/><Relationship Id="rId27" Type="http://schemas.openxmlformats.org/officeDocument/2006/relationships/slide" Target="slides/slide24.xml"/><Relationship Id="rId30" Type="http://schemas.openxmlformats.org/officeDocument/2006/relationships/slide" Target="slides/slide27.xml"/><Relationship Id="rId35" Type="http://schemas.openxmlformats.org/officeDocument/2006/relationships/slide" Target="slides/slide32.xml"/><Relationship Id="rId43" Type="http://schemas.openxmlformats.org/officeDocument/2006/relationships/slide" Target="slides/slide40.xml"/><Relationship Id="rId48" Type="http://schemas.openxmlformats.org/officeDocument/2006/relationships/slide" Target="slides/slide45.xml"/><Relationship Id="rId56" Type="http://schemas.openxmlformats.org/officeDocument/2006/relationships/slide" Target="slides/slide53.xml"/><Relationship Id="rId64" Type="http://schemas.openxmlformats.org/officeDocument/2006/relationships/slide" Target="slides/slide61.xml"/><Relationship Id="rId69" Type="http://schemas.openxmlformats.org/officeDocument/2006/relationships/slide" Target="slides/slide66.xml"/><Relationship Id="rId77" Type="http://schemas.openxmlformats.org/officeDocument/2006/relationships/theme" Target="theme/theme1.xml"/><Relationship Id="rId8" Type="http://schemas.openxmlformats.org/officeDocument/2006/relationships/slide" Target="slides/slide5.xml"/><Relationship Id="rId51" Type="http://schemas.openxmlformats.org/officeDocument/2006/relationships/slide" Target="slides/slide48.xml"/><Relationship Id="rId72" Type="http://schemas.openxmlformats.org/officeDocument/2006/relationships/slide" Target="slides/slide69.xml"/><Relationship Id="rId3" Type="http://schemas.openxmlformats.org/officeDocument/2006/relationships/slideMaster" Target="slideMasters/slideMaster3.xml"/><Relationship Id="rId12" Type="http://schemas.openxmlformats.org/officeDocument/2006/relationships/slide" Target="slides/slide9.xml"/><Relationship Id="rId17" Type="http://schemas.openxmlformats.org/officeDocument/2006/relationships/slide" Target="slides/slide14.xml"/><Relationship Id="rId25" Type="http://schemas.openxmlformats.org/officeDocument/2006/relationships/slide" Target="slides/slide22.xml"/><Relationship Id="rId33" Type="http://schemas.openxmlformats.org/officeDocument/2006/relationships/slide" Target="slides/slide30.xml"/><Relationship Id="rId38" Type="http://schemas.openxmlformats.org/officeDocument/2006/relationships/slide" Target="slides/slide35.xml"/><Relationship Id="rId46" Type="http://schemas.openxmlformats.org/officeDocument/2006/relationships/slide" Target="slides/slide43.xml"/><Relationship Id="rId59" Type="http://schemas.openxmlformats.org/officeDocument/2006/relationships/slide" Target="slides/slide56.xml"/><Relationship Id="rId67" Type="http://schemas.openxmlformats.org/officeDocument/2006/relationships/slide" Target="slides/slide64.xml"/><Relationship Id="rId20" Type="http://schemas.openxmlformats.org/officeDocument/2006/relationships/slide" Target="slides/slide17.xml"/><Relationship Id="rId41" Type="http://schemas.openxmlformats.org/officeDocument/2006/relationships/slide" Target="slides/slide38.xml"/><Relationship Id="rId54" Type="http://schemas.openxmlformats.org/officeDocument/2006/relationships/slide" Target="slides/slide51.xml"/><Relationship Id="rId62" Type="http://schemas.openxmlformats.org/officeDocument/2006/relationships/slide" Target="slides/slide59.xml"/><Relationship Id="rId70" Type="http://schemas.openxmlformats.org/officeDocument/2006/relationships/slide" Target="slides/slide67.xml"/><Relationship Id="rId75" Type="http://schemas.openxmlformats.org/officeDocument/2006/relationships/presProps" Target="presProps.xml"/><Relationship Id="rId1" Type="http://schemas.openxmlformats.org/officeDocument/2006/relationships/slideMaster" Target="slideMasters/slideMaster1.xml"/><Relationship Id="rId6" Type="http://schemas.openxmlformats.org/officeDocument/2006/relationships/slide" Target="slides/slide3.xml"/></Relationships>
</file>

<file path=ppt/_rels/viewProps.xml.rels><?xml version="1.0" encoding="UTF-8" standalone="yes"?><Relationships xmlns="http://schemas.openxmlformats.org/package/2006/relationships"><Relationship Id="rId3" Type="http://schemas.openxmlformats.org/officeDocument/2006/relationships/slide" Target="slides/slide38.xml"/><Relationship Id="rId2" Type="http://schemas.openxmlformats.org/officeDocument/2006/relationships/slide" Target="slides/slide31.xml"/><Relationship Id="rId1" Type="http://schemas.openxmlformats.org/officeDocument/2006/relationships/slide" Target="slides/slide30.xml"/><Relationship Id="rId5" Type="http://schemas.openxmlformats.org/officeDocument/2006/relationships/slide" Target="slides/slide40.xml"/><Relationship Id="rId4" Type="http://schemas.openxmlformats.org/officeDocument/2006/relationships/slide" Target="slides/slide39.xml"/></Relationships>
</file>

<file path=ppt/handoutMasters/_rels/handoutMaster1.xml.rels><?xml version="1.0" encoding="UTF-8" standalone="yes"?><Relationships xmlns="http://schemas.openxmlformats.org/package/2006/relationships"><Relationship Id="rId1" Type="http://schemas.openxmlformats.org/officeDocument/2006/relationships/theme" Target="../theme/theme5.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73410" name="Rectangle 2"/>
          <p:cNvSpPr>
            <a:spLocks noGrp="1" noChangeArrowheads="1"/>
          </p:cNvSpPr>
          <p:nvPr>
            <p:ph type="hdr" sz="quarter"/>
          </p:nvPr>
        </p:nvSpPr>
        <p:spPr bwMode="auto">
          <a:xfrm>
            <a:off x="0" y="0"/>
            <a:ext cx="3038475" cy="465138"/>
          </a:xfrm>
          <a:prstGeom prst="rect">
            <a:avLst/>
          </a:prstGeom>
          <a:noFill/>
          <a:ln w="9525">
            <a:noFill/>
            <a:miter lim="800000"/>
            <a:headEnd/>
            <a:tailEnd/>
          </a:ln>
          <a:effectLst/>
        </p:spPr>
        <p:txBody>
          <a:bodyPr vert="horz" wrap="square" lIns="93177" tIns="46589" rIns="93177" bIns="46589" numCol="1" anchor="t" anchorCtr="0" compatLnSpc="1">
            <a:prstTxWarp prst="textNoShape">
              <a:avLst/>
            </a:prstTxWarp>
          </a:bodyPr>
          <a:lstStyle>
            <a:lvl1pPr algn="l" defTabSz="931863">
              <a:lnSpc>
                <a:spcPct val="100000"/>
              </a:lnSpc>
              <a:spcBef>
                <a:spcPct val="0"/>
              </a:spcBef>
              <a:defRPr sz="1200" b="0">
                <a:solidFill>
                  <a:schemeClr val="tx1"/>
                </a:solidFill>
                <a:effectLst/>
                <a:latin typeface="Times New Roman" pitchFamily="18" charset="0"/>
              </a:defRPr>
            </a:lvl1pPr>
          </a:lstStyle>
          <a:p>
            <a:endParaRPr lang="en-US"/>
          </a:p>
        </p:txBody>
      </p:sp>
      <p:sp>
        <p:nvSpPr>
          <p:cNvPr id="273411" name="Rectangle 3"/>
          <p:cNvSpPr>
            <a:spLocks noGrp="1" noChangeArrowheads="1"/>
          </p:cNvSpPr>
          <p:nvPr>
            <p:ph type="dt" sz="quarter" idx="1"/>
          </p:nvPr>
        </p:nvSpPr>
        <p:spPr bwMode="auto">
          <a:xfrm>
            <a:off x="3970338" y="0"/>
            <a:ext cx="3038475" cy="465138"/>
          </a:xfrm>
          <a:prstGeom prst="rect">
            <a:avLst/>
          </a:prstGeom>
          <a:noFill/>
          <a:ln w="9525">
            <a:noFill/>
            <a:miter lim="800000"/>
            <a:headEnd/>
            <a:tailEnd/>
          </a:ln>
          <a:effectLst/>
        </p:spPr>
        <p:txBody>
          <a:bodyPr vert="horz" wrap="square" lIns="93177" tIns="46589" rIns="93177" bIns="46589" numCol="1" anchor="t" anchorCtr="0" compatLnSpc="1">
            <a:prstTxWarp prst="textNoShape">
              <a:avLst/>
            </a:prstTxWarp>
          </a:bodyPr>
          <a:lstStyle>
            <a:lvl1pPr algn="r" defTabSz="931863">
              <a:lnSpc>
                <a:spcPct val="100000"/>
              </a:lnSpc>
              <a:spcBef>
                <a:spcPct val="0"/>
              </a:spcBef>
              <a:defRPr sz="1200" b="0">
                <a:solidFill>
                  <a:schemeClr val="tx1"/>
                </a:solidFill>
                <a:effectLst/>
                <a:latin typeface="Times New Roman" pitchFamily="18" charset="0"/>
              </a:defRPr>
            </a:lvl1pPr>
          </a:lstStyle>
          <a:p>
            <a:endParaRPr lang="en-US"/>
          </a:p>
        </p:txBody>
      </p:sp>
      <p:sp>
        <p:nvSpPr>
          <p:cNvPr id="273412" name="Rectangle 4"/>
          <p:cNvSpPr>
            <a:spLocks noGrp="1" noChangeArrowheads="1"/>
          </p:cNvSpPr>
          <p:nvPr>
            <p:ph type="ftr" sz="quarter" idx="2"/>
          </p:nvPr>
        </p:nvSpPr>
        <p:spPr bwMode="auto">
          <a:xfrm>
            <a:off x="0" y="8829675"/>
            <a:ext cx="3038475" cy="465138"/>
          </a:xfrm>
          <a:prstGeom prst="rect">
            <a:avLst/>
          </a:prstGeom>
          <a:noFill/>
          <a:ln w="9525">
            <a:noFill/>
            <a:miter lim="800000"/>
            <a:headEnd/>
            <a:tailEnd/>
          </a:ln>
          <a:effectLst/>
        </p:spPr>
        <p:txBody>
          <a:bodyPr vert="horz" wrap="square" lIns="93177" tIns="46589" rIns="93177" bIns="46589" numCol="1" anchor="b" anchorCtr="0" compatLnSpc="1">
            <a:prstTxWarp prst="textNoShape">
              <a:avLst/>
            </a:prstTxWarp>
          </a:bodyPr>
          <a:lstStyle>
            <a:lvl1pPr algn="l" defTabSz="931863">
              <a:lnSpc>
                <a:spcPct val="100000"/>
              </a:lnSpc>
              <a:spcBef>
                <a:spcPct val="0"/>
              </a:spcBef>
              <a:defRPr sz="1200" b="0">
                <a:solidFill>
                  <a:schemeClr val="tx1"/>
                </a:solidFill>
                <a:effectLst/>
                <a:latin typeface="Times New Roman" pitchFamily="18" charset="0"/>
              </a:defRPr>
            </a:lvl1pPr>
          </a:lstStyle>
          <a:p>
            <a:endParaRPr lang="en-US"/>
          </a:p>
        </p:txBody>
      </p:sp>
      <p:sp>
        <p:nvSpPr>
          <p:cNvPr id="273413" name="Rectangle 5"/>
          <p:cNvSpPr>
            <a:spLocks noGrp="1" noChangeArrowheads="1"/>
          </p:cNvSpPr>
          <p:nvPr>
            <p:ph type="sldNum" sz="quarter" idx="3"/>
          </p:nvPr>
        </p:nvSpPr>
        <p:spPr bwMode="auto">
          <a:xfrm>
            <a:off x="3970338" y="8829675"/>
            <a:ext cx="3038475" cy="465138"/>
          </a:xfrm>
          <a:prstGeom prst="rect">
            <a:avLst/>
          </a:prstGeom>
          <a:noFill/>
          <a:ln w="9525">
            <a:noFill/>
            <a:miter lim="800000"/>
            <a:headEnd/>
            <a:tailEnd/>
          </a:ln>
          <a:effectLst/>
        </p:spPr>
        <p:txBody>
          <a:bodyPr vert="horz" wrap="square" lIns="93177" tIns="46589" rIns="93177" bIns="46589" numCol="1" anchor="b" anchorCtr="0" compatLnSpc="1">
            <a:prstTxWarp prst="textNoShape">
              <a:avLst/>
            </a:prstTxWarp>
          </a:bodyPr>
          <a:lstStyle>
            <a:lvl1pPr algn="r" defTabSz="931863">
              <a:lnSpc>
                <a:spcPct val="100000"/>
              </a:lnSpc>
              <a:spcBef>
                <a:spcPct val="0"/>
              </a:spcBef>
              <a:defRPr sz="1200" b="0">
                <a:solidFill>
                  <a:schemeClr val="tx1"/>
                </a:solidFill>
                <a:effectLst/>
                <a:latin typeface="Times New Roman" pitchFamily="18" charset="0"/>
              </a:defRPr>
            </a:lvl1pPr>
          </a:lstStyle>
          <a:p>
            <a:fld id="{AAB47F6B-2917-4C63-9D8C-3C49A37698DE}" type="slidenum">
              <a:rPr lang="en-US"/>
              <a:pPr/>
              <a:t>‹#›</a:t>
            </a:fld>
            <a:endParaRPr lang="en-US"/>
          </a:p>
        </p:txBody>
      </p:sp>
    </p:spTree>
  </p:cSld>
  <p:clrMap bg1="lt1" tx1="dk1" bg2="lt2" tx2="dk2" accent1="accent1" accent2="accent2" accent3="accent3" accent4="accent4" accent5="accent5" accent6="accent6" hlink="hlink" folHlink="folHlink"/>
</p:handoutMaster>
</file>

<file path=ppt/notesMasters/_rels/notesMaster1.xml.rels><?xml version="1.0" encoding="UTF-8" standalone="yes"?><Relationships xmlns="http://schemas.openxmlformats.org/package/2006/relationships"><Relationship Id="rId1" Type="http://schemas.openxmlformats.org/officeDocument/2006/relationships/theme" Target="../theme/theme4.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7170" name="Rectangle 2"/>
          <p:cNvSpPr>
            <a:spLocks noGrp="1" noChangeArrowheads="1"/>
          </p:cNvSpPr>
          <p:nvPr>
            <p:ph type="hdr" sz="quarter"/>
          </p:nvPr>
        </p:nvSpPr>
        <p:spPr bwMode="auto">
          <a:xfrm>
            <a:off x="0" y="0"/>
            <a:ext cx="3038475" cy="465138"/>
          </a:xfrm>
          <a:prstGeom prst="rect">
            <a:avLst/>
          </a:prstGeom>
          <a:noFill/>
          <a:ln w="9525">
            <a:noFill/>
            <a:miter lim="800000"/>
            <a:headEnd/>
            <a:tailEnd/>
          </a:ln>
          <a:effectLst/>
        </p:spPr>
        <p:txBody>
          <a:bodyPr vert="horz" wrap="square" lIns="93177" tIns="46589" rIns="93177" bIns="46589" numCol="1" anchor="t" anchorCtr="0" compatLnSpc="1">
            <a:prstTxWarp prst="textNoShape">
              <a:avLst/>
            </a:prstTxWarp>
          </a:bodyPr>
          <a:lstStyle>
            <a:lvl1pPr algn="l" defTabSz="931863">
              <a:lnSpc>
                <a:spcPct val="100000"/>
              </a:lnSpc>
              <a:spcBef>
                <a:spcPct val="0"/>
              </a:spcBef>
              <a:defRPr sz="1200">
                <a:solidFill>
                  <a:schemeClr val="tx2"/>
                </a:solidFill>
                <a:effectLst>
                  <a:outerShdw blurRad="38100" dist="38100" dir="2700000" algn="tl">
                    <a:srgbClr val="C0C0C0"/>
                  </a:outerShdw>
                </a:effectLst>
                <a:latin typeface="Verdana" pitchFamily="34" charset="0"/>
              </a:defRPr>
            </a:lvl1pPr>
          </a:lstStyle>
          <a:p>
            <a:endParaRPr lang="en-US"/>
          </a:p>
        </p:txBody>
      </p:sp>
      <p:sp>
        <p:nvSpPr>
          <p:cNvPr id="7171" name="Rectangle 3"/>
          <p:cNvSpPr>
            <a:spLocks noGrp="1" noChangeArrowheads="1"/>
          </p:cNvSpPr>
          <p:nvPr>
            <p:ph type="dt" idx="1"/>
          </p:nvPr>
        </p:nvSpPr>
        <p:spPr bwMode="auto">
          <a:xfrm>
            <a:off x="3971925" y="0"/>
            <a:ext cx="3038475" cy="465138"/>
          </a:xfrm>
          <a:prstGeom prst="rect">
            <a:avLst/>
          </a:prstGeom>
          <a:noFill/>
          <a:ln w="9525">
            <a:noFill/>
            <a:miter lim="800000"/>
            <a:headEnd/>
            <a:tailEnd/>
          </a:ln>
          <a:effectLst/>
        </p:spPr>
        <p:txBody>
          <a:bodyPr vert="horz" wrap="square" lIns="93177" tIns="46589" rIns="93177" bIns="46589" numCol="1" anchor="t" anchorCtr="0" compatLnSpc="1">
            <a:prstTxWarp prst="textNoShape">
              <a:avLst/>
            </a:prstTxWarp>
          </a:bodyPr>
          <a:lstStyle>
            <a:lvl1pPr algn="r" defTabSz="931863">
              <a:lnSpc>
                <a:spcPct val="100000"/>
              </a:lnSpc>
              <a:spcBef>
                <a:spcPct val="0"/>
              </a:spcBef>
              <a:defRPr sz="1200">
                <a:solidFill>
                  <a:schemeClr val="tx2"/>
                </a:solidFill>
                <a:effectLst>
                  <a:outerShdw blurRad="38100" dist="38100" dir="2700000" algn="tl">
                    <a:srgbClr val="C0C0C0"/>
                  </a:outerShdw>
                </a:effectLst>
                <a:latin typeface="Verdana" pitchFamily="34" charset="0"/>
              </a:defRPr>
            </a:lvl1pPr>
          </a:lstStyle>
          <a:p>
            <a:endParaRPr lang="en-US"/>
          </a:p>
        </p:txBody>
      </p:sp>
      <p:sp>
        <p:nvSpPr>
          <p:cNvPr id="7172" name="Rectangle 4"/>
          <p:cNvSpPr>
            <a:spLocks noChangeArrowheads="1" noTextEdit="1"/>
          </p:cNvSpPr>
          <p:nvPr>
            <p:ph type="sldImg" idx="2"/>
          </p:nvPr>
        </p:nvSpPr>
        <p:spPr bwMode="auto">
          <a:xfrm>
            <a:off x="1181100" y="696913"/>
            <a:ext cx="4648200" cy="3486150"/>
          </a:xfrm>
          <a:prstGeom prst="rect">
            <a:avLst/>
          </a:prstGeom>
          <a:noFill/>
          <a:ln w="9525">
            <a:solidFill>
              <a:srgbClr val="000000"/>
            </a:solidFill>
            <a:miter lim="800000"/>
            <a:headEnd/>
            <a:tailEnd/>
          </a:ln>
          <a:effectLst/>
        </p:spPr>
      </p:sp>
      <p:sp>
        <p:nvSpPr>
          <p:cNvPr id="7173" name="Rectangle 5"/>
          <p:cNvSpPr>
            <a:spLocks noGrp="1" noChangeArrowheads="1"/>
          </p:cNvSpPr>
          <p:nvPr>
            <p:ph type="body" sz="quarter" idx="3"/>
          </p:nvPr>
        </p:nvSpPr>
        <p:spPr bwMode="auto">
          <a:xfrm>
            <a:off x="935038" y="4416425"/>
            <a:ext cx="5140325" cy="4183063"/>
          </a:xfrm>
          <a:prstGeom prst="rect">
            <a:avLst/>
          </a:prstGeom>
          <a:noFill/>
          <a:ln w="9525">
            <a:noFill/>
            <a:miter lim="800000"/>
            <a:headEnd/>
            <a:tailEnd/>
          </a:ln>
          <a:effectLst/>
        </p:spPr>
        <p:txBody>
          <a:bodyPr vert="horz" wrap="square" lIns="93177" tIns="46589" rIns="93177" bIns="46589" numCol="1" anchor="t" anchorCtr="0" compatLnSpc="1">
            <a:prstTxWarp prst="textNoShape">
              <a:avLst/>
            </a:prstTxWarp>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p>
        </p:txBody>
      </p:sp>
      <p:sp>
        <p:nvSpPr>
          <p:cNvPr id="7174" name="Rectangle 6"/>
          <p:cNvSpPr>
            <a:spLocks noGrp="1" noChangeArrowheads="1"/>
          </p:cNvSpPr>
          <p:nvPr>
            <p:ph type="ftr" sz="quarter" idx="4"/>
          </p:nvPr>
        </p:nvSpPr>
        <p:spPr bwMode="auto">
          <a:xfrm>
            <a:off x="0" y="8831263"/>
            <a:ext cx="3038475" cy="465137"/>
          </a:xfrm>
          <a:prstGeom prst="rect">
            <a:avLst/>
          </a:prstGeom>
          <a:noFill/>
          <a:ln w="9525">
            <a:noFill/>
            <a:miter lim="800000"/>
            <a:headEnd/>
            <a:tailEnd/>
          </a:ln>
          <a:effectLst/>
        </p:spPr>
        <p:txBody>
          <a:bodyPr vert="horz" wrap="square" lIns="93177" tIns="46589" rIns="93177" bIns="46589" numCol="1" anchor="b" anchorCtr="0" compatLnSpc="1">
            <a:prstTxWarp prst="textNoShape">
              <a:avLst/>
            </a:prstTxWarp>
          </a:bodyPr>
          <a:lstStyle>
            <a:lvl1pPr algn="l" defTabSz="931863">
              <a:lnSpc>
                <a:spcPct val="100000"/>
              </a:lnSpc>
              <a:spcBef>
                <a:spcPct val="0"/>
              </a:spcBef>
              <a:defRPr sz="1200">
                <a:solidFill>
                  <a:schemeClr val="tx2"/>
                </a:solidFill>
                <a:effectLst>
                  <a:outerShdw blurRad="38100" dist="38100" dir="2700000" algn="tl">
                    <a:srgbClr val="C0C0C0"/>
                  </a:outerShdw>
                </a:effectLst>
                <a:latin typeface="Verdana" pitchFamily="34" charset="0"/>
              </a:defRPr>
            </a:lvl1pPr>
          </a:lstStyle>
          <a:p>
            <a:endParaRPr lang="en-US"/>
          </a:p>
        </p:txBody>
      </p:sp>
      <p:sp>
        <p:nvSpPr>
          <p:cNvPr id="7175" name="Rectangle 7"/>
          <p:cNvSpPr>
            <a:spLocks noGrp="1" noChangeArrowheads="1"/>
          </p:cNvSpPr>
          <p:nvPr>
            <p:ph type="sldNum" sz="quarter" idx="5"/>
          </p:nvPr>
        </p:nvSpPr>
        <p:spPr bwMode="auto">
          <a:xfrm>
            <a:off x="3971925" y="8831263"/>
            <a:ext cx="3038475" cy="465137"/>
          </a:xfrm>
          <a:prstGeom prst="rect">
            <a:avLst/>
          </a:prstGeom>
          <a:noFill/>
          <a:ln w="9525">
            <a:noFill/>
            <a:miter lim="800000"/>
            <a:headEnd/>
            <a:tailEnd/>
          </a:ln>
          <a:effectLst/>
        </p:spPr>
        <p:txBody>
          <a:bodyPr vert="horz" wrap="square" lIns="93177" tIns="46589" rIns="93177" bIns="46589" numCol="1" anchor="b" anchorCtr="0" compatLnSpc="1">
            <a:prstTxWarp prst="textNoShape">
              <a:avLst/>
            </a:prstTxWarp>
          </a:bodyPr>
          <a:lstStyle>
            <a:lvl1pPr algn="r" defTabSz="931863">
              <a:lnSpc>
                <a:spcPct val="100000"/>
              </a:lnSpc>
              <a:spcBef>
                <a:spcPct val="0"/>
              </a:spcBef>
              <a:defRPr sz="1200">
                <a:solidFill>
                  <a:schemeClr val="tx2"/>
                </a:solidFill>
                <a:effectLst>
                  <a:outerShdw blurRad="38100" dist="38100" dir="2700000" algn="tl">
                    <a:srgbClr val="C0C0C0"/>
                  </a:outerShdw>
                </a:effectLst>
                <a:latin typeface="Verdana" pitchFamily="34" charset="0"/>
              </a:defRPr>
            </a:lvl1pPr>
          </a:lstStyle>
          <a:p>
            <a:fld id="{0203E122-DA2B-474F-903E-4670720AA538}" type="slidenum">
              <a:rPr lang="en-US"/>
              <a:pPr/>
              <a:t>‹#›</a:t>
            </a:fld>
            <a:endParaRPr lang="en-US"/>
          </a:p>
        </p:txBody>
      </p:sp>
    </p:spTree>
  </p:cSld>
  <p:clrMap bg1="lt1" tx1="dk1" bg2="lt2" tx2="dk2" accent1="accent1" accent2="accent2" accent3="accent3" accent4="accent4" accent5="accent5" accent6="accent6" hlink="hlink" folHlink="folHlink"/>
  <p:notesStyle>
    <a:lvl1pPr algn="l" rtl="0" fontAlgn="base">
      <a:spcBef>
        <a:spcPct val="30000"/>
      </a:spcBef>
      <a:spcAft>
        <a:spcPct val="0"/>
      </a:spcAft>
      <a:defRPr sz="1200" kern="1200">
        <a:solidFill>
          <a:schemeClr val="tx1"/>
        </a:solidFill>
        <a:latin typeface="Times New Roman" pitchFamily="18" charset="0"/>
        <a:ea typeface="+mn-ea"/>
        <a:cs typeface="+mn-cs"/>
      </a:defRPr>
    </a:lvl1pPr>
    <a:lvl2pPr marL="457200" algn="l" rtl="0" fontAlgn="base">
      <a:spcBef>
        <a:spcPct val="30000"/>
      </a:spcBef>
      <a:spcAft>
        <a:spcPct val="0"/>
      </a:spcAft>
      <a:defRPr sz="1200" kern="1200">
        <a:solidFill>
          <a:schemeClr val="tx1"/>
        </a:solidFill>
        <a:latin typeface="Times New Roman" pitchFamily="18" charset="0"/>
        <a:ea typeface="+mn-ea"/>
        <a:cs typeface="+mn-cs"/>
      </a:defRPr>
    </a:lvl2pPr>
    <a:lvl3pPr marL="914400" algn="l" rtl="0" fontAlgn="base">
      <a:spcBef>
        <a:spcPct val="30000"/>
      </a:spcBef>
      <a:spcAft>
        <a:spcPct val="0"/>
      </a:spcAft>
      <a:defRPr sz="1200" kern="1200">
        <a:solidFill>
          <a:schemeClr val="tx1"/>
        </a:solidFill>
        <a:latin typeface="Times New Roman" pitchFamily="18" charset="0"/>
        <a:ea typeface="+mn-ea"/>
        <a:cs typeface="+mn-cs"/>
      </a:defRPr>
    </a:lvl3pPr>
    <a:lvl4pPr marL="1371600" algn="l" rtl="0" fontAlgn="base">
      <a:spcBef>
        <a:spcPct val="30000"/>
      </a:spcBef>
      <a:spcAft>
        <a:spcPct val="0"/>
      </a:spcAft>
      <a:defRPr sz="1200" kern="1200">
        <a:solidFill>
          <a:schemeClr val="tx1"/>
        </a:solidFill>
        <a:latin typeface="Times New Roman" pitchFamily="18" charset="0"/>
        <a:ea typeface="+mn-ea"/>
        <a:cs typeface="+mn-cs"/>
      </a:defRPr>
    </a:lvl4pPr>
    <a:lvl5pPr marL="1828800" algn="l" rtl="0" fontAlgn="base">
      <a:spcBef>
        <a:spcPct val="30000"/>
      </a:spcBef>
      <a:spcAft>
        <a:spcPct val="0"/>
      </a:spcAft>
      <a:defRPr sz="1200" kern="1200">
        <a:solidFill>
          <a:schemeClr val="tx1"/>
        </a:solidFill>
        <a:latin typeface="Times New Roman" pitchFamily="18" charset="0"/>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2.xml.rels><?xml version="1.0" encoding="UTF-8" standalone="yes"?><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3.xml.rels><?xml version="1.0" encoding="UTF-8" standalone="yes"?><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4.xml.rels><?xml version="1.0" encoding="UTF-8" standalone="yes"?><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5.xml.rels><?xml version="1.0" encoding="UTF-8" standalone="yes"?><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6.xml.rels><?xml version="1.0" encoding="UTF-8" standalone="yes"?><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7.xml.rels><?xml version="1.0" encoding="UTF-8" standalone="yes"?><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8.xml.rels><?xml version="1.0" encoding="UTF-8" standalone="yes"?><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9.xml.rels><?xml version="1.0" encoding="UTF-8" standalone="yes"?><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0.xml.rels><?xml version="1.0" encoding="UTF-8" standalone="yes"?><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1.xml.rels><?xml version="1.0" encoding="UTF-8" standalone="yes"?><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2.xml.rels><?xml version="1.0" encoding="UTF-8" standalone="yes"?><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3.xml.rels><?xml version="1.0" encoding="UTF-8" standalone="yes"?><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14.xml.rels><?xml version="1.0" encoding="UTF-8" standalone="yes"?><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15.xml.rels><?xml version="1.0" encoding="UTF-8" standalone="yes"?><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16.xml.rels><?xml version="1.0" encoding="UTF-8" standalone="yes"?><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17.xml.rels><?xml version="1.0" encoding="UTF-8" standalone="yes"?><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18.xml.rels><?xml version="1.0" encoding="UTF-8" standalone="yes"?><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19.xml.rels><?xml version="1.0" encoding="UTF-8" standalone="yes"?><Relationships xmlns="http://schemas.openxmlformats.org/package/2006/relationships"><Relationship Id="rId2" Type="http://schemas.openxmlformats.org/officeDocument/2006/relationships/slide" Target="../slides/slide30.xml"/><Relationship Id="rId1" Type="http://schemas.openxmlformats.org/officeDocument/2006/relationships/notesMaster" Target="../notesMasters/notesMaster1.xml"/></Relationships>
</file>

<file path=ppt/notesSlides/_rels/notesSlide20.xml.rels><?xml version="1.0" encoding="UTF-8" standalone="yes"?><Relationships xmlns="http://schemas.openxmlformats.org/package/2006/relationships"><Relationship Id="rId2" Type="http://schemas.openxmlformats.org/officeDocument/2006/relationships/slide" Target="../slides/slide31.xml"/><Relationship Id="rId1" Type="http://schemas.openxmlformats.org/officeDocument/2006/relationships/notesMaster" Target="../notesMasters/notesMaster1.xml"/></Relationships>
</file>

<file path=ppt/notesSlides/_rels/notesSlide21.xml.rels><?xml version="1.0" encoding="UTF-8" standalone="yes"?><Relationships xmlns="http://schemas.openxmlformats.org/package/2006/relationships"><Relationship Id="rId2" Type="http://schemas.openxmlformats.org/officeDocument/2006/relationships/slide" Target="../slides/slide32.xml"/><Relationship Id="rId1" Type="http://schemas.openxmlformats.org/officeDocument/2006/relationships/notesMaster" Target="../notesMasters/notesMaster1.xml"/></Relationships>
</file>

<file path=ppt/notesSlides/_rels/notesSlide22.xml.rels><?xml version="1.0" encoding="UTF-8" standalone="yes"?><Relationships xmlns="http://schemas.openxmlformats.org/package/2006/relationships"><Relationship Id="rId2" Type="http://schemas.openxmlformats.org/officeDocument/2006/relationships/slide" Target="../slides/slide38.xml"/><Relationship Id="rId1" Type="http://schemas.openxmlformats.org/officeDocument/2006/relationships/notesMaster" Target="../notesMasters/notesMaster1.xml"/></Relationships>
</file>

<file path=ppt/notesSlides/_rels/notesSlide23.xml.rels><?xml version="1.0" encoding="UTF-8" standalone="yes"?><Relationships xmlns="http://schemas.openxmlformats.org/package/2006/relationships"><Relationship Id="rId2" Type="http://schemas.openxmlformats.org/officeDocument/2006/relationships/slide" Target="../slides/slide39.xml"/><Relationship Id="rId1" Type="http://schemas.openxmlformats.org/officeDocument/2006/relationships/notesMaster" Target="../notesMasters/notesMaster1.xml"/></Relationships>
</file>

<file path=ppt/notesSlides/_rels/notesSlide24.xml.rels><?xml version="1.0" encoding="UTF-8" standalone="yes"?><Relationships xmlns="http://schemas.openxmlformats.org/package/2006/relationships"><Relationship Id="rId2" Type="http://schemas.openxmlformats.org/officeDocument/2006/relationships/slide" Target="../slides/slide40.xml"/><Relationship Id="rId1" Type="http://schemas.openxmlformats.org/officeDocument/2006/relationships/notesMaster" Target="../notesMasters/notesMaster1.xml"/></Relationships>
</file>

<file path=ppt/notesSlides/_rels/notesSlide25.xml.rels><?xml version="1.0" encoding="UTF-8" standalone="yes"?><Relationships xmlns="http://schemas.openxmlformats.org/package/2006/relationships"><Relationship Id="rId2" Type="http://schemas.openxmlformats.org/officeDocument/2006/relationships/slide" Target="../slides/slide50.xml"/><Relationship Id="rId1" Type="http://schemas.openxmlformats.org/officeDocument/2006/relationships/notesMaster" Target="../notesMasters/notesMaster1.xml"/></Relationships>
</file>

<file path=ppt/notesSlides/_rels/notesSlide26.xml.rels><?xml version="1.0" encoding="UTF-8" standalone="yes"?><Relationships xmlns="http://schemas.openxmlformats.org/package/2006/relationships"><Relationship Id="rId2" Type="http://schemas.openxmlformats.org/officeDocument/2006/relationships/slide" Target="../slides/slide51.xml"/><Relationship Id="rId1" Type="http://schemas.openxmlformats.org/officeDocument/2006/relationships/notesMaster" Target="../notesMasters/notesMaster1.xml"/></Relationships>
</file>

<file path=ppt/notesSlides/_rels/notesSlide27.xml.rels><?xml version="1.0" encoding="UTF-8" standalone="yes"?><Relationships xmlns="http://schemas.openxmlformats.org/package/2006/relationships"><Relationship Id="rId2" Type="http://schemas.openxmlformats.org/officeDocument/2006/relationships/slide" Target="../slides/slide52.xml"/><Relationship Id="rId1" Type="http://schemas.openxmlformats.org/officeDocument/2006/relationships/notesMaster" Target="../notesMasters/notesMaster1.xml"/></Relationships>
</file>

<file path=ppt/notesSlides/_rels/notesSlide28.xml.rels><?xml version="1.0" encoding="UTF-8" standalone="yes"?><Relationships xmlns="http://schemas.openxmlformats.org/package/2006/relationships"><Relationship Id="rId2" Type="http://schemas.openxmlformats.org/officeDocument/2006/relationships/slide" Target="../slides/slide53.xml"/><Relationship Id="rId1" Type="http://schemas.openxmlformats.org/officeDocument/2006/relationships/notesMaster" Target="../notesMasters/notesMaster1.xml"/></Relationships>
</file>

<file path=ppt/notesSlides/_rels/notesSlide29.xml.rels><?xml version="1.0" encoding="UTF-8" standalone="yes"?><Relationships xmlns="http://schemas.openxmlformats.org/package/2006/relationships"><Relationship Id="rId2" Type="http://schemas.openxmlformats.org/officeDocument/2006/relationships/slide" Target="../slides/slide54.xml"/><Relationship Id="rId1" Type="http://schemas.openxmlformats.org/officeDocument/2006/relationships/notesMaster" Target="../notesMasters/notesMaster1.xml"/></Relationships>
</file>

<file path=ppt/notesSlides/_rels/notesSlide30.xml.rels><?xml version="1.0" encoding="UTF-8" standalone="yes"?><Relationships xmlns="http://schemas.openxmlformats.org/package/2006/relationships"><Relationship Id="rId2" Type="http://schemas.openxmlformats.org/officeDocument/2006/relationships/slide" Target="../slides/slide55.xml"/><Relationship Id="rId1" Type="http://schemas.openxmlformats.org/officeDocument/2006/relationships/notesMaster" Target="../notesMasters/notesMaster1.xml"/></Relationships>
</file>

<file path=ppt/notesSlides/_rels/notesSlide31.xml.rels><?xml version="1.0" encoding="UTF-8" standalone="yes"?><Relationships xmlns="http://schemas.openxmlformats.org/package/2006/relationships"><Relationship Id="rId2" Type="http://schemas.openxmlformats.org/officeDocument/2006/relationships/slide" Target="../slides/slide56.xml"/><Relationship Id="rId1" Type="http://schemas.openxmlformats.org/officeDocument/2006/relationships/notesMaster" Target="../notesMasters/notesMaster1.xml"/></Relationships>
</file>

<file path=ppt/notesSlides/_rels/notesSlide32.xml.rels><?xml version="1.0" encoding="UTF-8" standalone="yes"?><Relationships xmlns="http://schemas.openxmlformats.org/package/2006/relationships"><Relationship Id="rId2" Type="http://schemas.openxmlformats.org/officeDocument/2006/relationships/slide" Target="../slides/slide57.xml"/><Relationship Id="rId1" Type="http://schemas.openxmlformats.org/officeDocument/2006/relationships/notesMaster" Target="../notesMasters/notesMaster1.xml"/></Relationships>
</file>

<file path=ppt/notesSlides/_rels/notesSlide33.xml.rels><?xml version="1.0" encoding="UTF-8" standalone="yes"?><Relationships xmlns="http://schemas.openxmlformats.org/package/2006/relationships"><Relationship Id="rId2" Type="http://schemas.openxmlformats.org/officeDocument/2006/relationships/slide" Target="../slides/slide58.xml"/><Relationship Id="rId1" Type="http://schemas.openxmlformats.org/officeDocument/2006/relationships/notesMaster" Target="../notesMasters/notesMaster1.xml"/></Relationships>
</file>

<file path=ppt/notesSlides/_rels/notesSlide34.xml.rels><?xml version="1.0" encoding="UTF-8" standalone="yes"?><Relationships xmlns="http://schemas.openxmlformats.org/package/2006/relationships"><Relationship Id="rId2" Type="http://schemas.openxmlformats.org/officeDocument/2006/relationships/slide" Target="../slides/slide59.xml"/><Relationship Id="rId1" Type="http://schemas.openxmlformats.org/officeDocument/2006/relationships/notesMaster" Target="../notesMasters/notesMaster1.xml"/></Relationships>
</file>

<file path=ppt/notesSlides/_rels/notesSlide35.xml.rels><?xml version="1.0" encoding="UTF-8" standalone="yes"?><Relationships xmlns="http://schemas.openxmlformats.org/package/2006/relationships"><Relationship Id="rId2" Type="http://schemas.openxmlformats.org/officeDocument/2006/relationships/slide" Target="../slides/slide60.xml"/><Relationship Id="rId1" Type="http://schemas.openxmlformats.org/officeDocument/2006/relationships/notesMaster" Target="../notesMasters/notesMaster1.xml"/></Relationships>
</file>

<file path=ppt/notesSlides/_rels/notesSlide36.xml.rels><?xml version="1.0" encoding="UTF-8" standalone="yes"?><Relationships xmlns="http://schemas.openxmlformats.org/package/2006/relationships"><Relationship Id="rId2" Type="http://schemas.openxmlformats.org/officeDocument/2006/relationships/slide" Target="../slides/slide61.xml"/><Relationship Id="rId1" Type="http://schemas.openxmlformats.org/officeDocument/2006/relationships/notesMaster" Target="../notesMasters/notesMaster1.xml"/></Relationships>
</file>

<file path=ppt/notesSlides/_rels/notesSlide37.xml.rels><?xml version="1.0" encoding="UTF-8" standalone="yes"?><Relationships xmlns="http://schemas.openxmlformats.org/package/2006/relationships"><Relationship Id="rId2" Type="http://schemas.openxmlformats.org/officeDocument/2006/relationships/slide" Target="../slides/slide62.xml"/><Relationship Id="rId1" Type="http://schemas.openxmlformats.org/officeDocument/2006/relationships/notesMaster" Target="../notesMasters/notesMaster1.xml"/></Relationships>
</file>

<file path=ppt/notesSlides/_rels/notesSlide38.xml.rels><?xml version="1.0" encoding="UTF-8" standalone="yes"?><Relationships xmlns="http://schemas.openxmlformats.org/package/2006/relationships"><Relationship Id="rId2" Type="http://schemas.openxmlformats.org/officeDocument/2006/relationships/slide" Target="../slides/slide63.xml"/><Relationship Id="rId1" Type="http://schemas.openxmlformats.org/officeDocument/2006/relationships/notesMaster" Target="../notesMasters/notesMaster1.xml"/></Relationships>
</file>

<file path=ppt/notesSlides/_rels/notesSlide39.xml.rels><?xml version="1.0" encoding="UTF-8" standalone="yes"?><Relationships xmlns="http://schemas.openxmlformats.org/package/2006/relationships"><Relationship Id="rId2" Type="http://schemas.openxmlformats.org/officeDocument/2006/relationships/slide" Target="../slides/slide64.xml"/><Relationship Id="rId1" Type="http://schemas.openxmlformats.org/officeDocument/2006/relationships/notesMaster" Target="../notesMasters/notesMaster1.xml"/></Relationships>
</file>

<file path=ppt/notesSlides/_rels/notesSlide40.xml.rels><?xml version="1.0" encoding="UTF-8" standalone="yes"?><Relationships xmlns="http://schemas.openxmlformats.org/package/2006/relationships"><Relationship Id="rId2" Type="http://schemas.openxmlformats.org/officeDocument/2006/relationships/slide" Target="../slides/slide65.xml"/><Relationship Id="rId1" Type="http://schemas.openxmlformats.org/officeDocument/2006/relationships/notesMaster" Target="../notesMasters/notesMaster1.xml"/></Relationships>
</file>

<file path=ppt/notesSlides/_rels/notesSlide41.xml.rels><?xml version="1.0" encoding="UTF-8" standalone="yes"?><Relationships xmlns="http://schemas.openxmlformats.org/package/2006/relationships"><Relationship Id="rId2" Type="http://schemas.openxmlformats.org/officeDocument/2006/relationships/slide" Target="../slides/slide66.xml"/><Relationship Id="rId1" Type="http://schemas.openxmlformats.org/officeDocument/2006/relationships/notesMaster" Target="../notesMasters/notesMaster1.xml"/></Relationships>
</file>

<file path=ppt/notesSlides/_rels/notesSlide42.xml.rels><?xml version="1.0" encoding="UTF-8" standalone="yes"?><Relationships xmlns="http://schemas.openxmlformats.org/package/2006/relationships"><Relationship Id="rId2" Type="http://schemas.openxmlformats.org/officeDocument/2006/relationships/slide" Target="../slides/slide67.xml"/><Relationship Id="rId1" Type="http://schemas.openxmlformats.org/officeDocument/2006/relationships/notesMaster" Target="../notesMasters/notesMaster1.xml"/></Relationships>
</file>

<file path=ppt/notesSlides/_rels/notesSlide43.xml.rels><?xml version="1.0" encoding="UTF-8" standalone="yes"?><Relationships xmlns="http://schemas.openxmlformats.org/package/2006/relationships"><Relationship Id="rId2" Type="http://schemas.openxmlformats.org/officeDocument/2006/relationships/slide" Target="../slides/slide68.xml"/><Relationship Id="rId1" Type="http://schemas.openxmlformats.org/officeDocument/2006/relationships/notesMaster" Target="../notesMasters/notesMaster1.xml"/></Relationships>
</file>

<file path=ppt/notesSlides/_rels/notesSlide44.xml.rels><?xml version="1.0" encoding="UTF-8" standalone="yes"?><Relationships xmlns="http://schemas.openxmlformats.org/package/2006/relationships"><Relationship Id="rId2" Type="http://schemas.openxmlformats.org/officeDocument/2006/relationships/slide" Target="../slides/slide69.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502116AC-1858-4131-8A20-2953BAE4BC8C}" type="slidenum">
              <a:rPr lang="en-US"/>
              <a:pPr/>
              <a:t>3</a:t>
            </a:fld>
            <a:endParaRPr lang="en-US"/>
          </a:p>
        </p:txBody>
      </p:sp>
      <p:sp>
        <p:nvSpPr>
          <p:cNvPr id="327682" name="Rectangle 2"/>
          <p:cNvSpPr>
            <a:spLocks noChangeArrowheads="1" noTextEdit="1"/>
          </p:cNvSpPr>
          <p:nvPr>
            <p:ph type="sldImg"/>
          </p:nvPr>
        </p:nvSpPr>
        <p:spPr>
          <a:ln/>
        </p:spPr>
      </p:sp>
      <p:sp>
        <p:nvSpPr>
          <p:cNvPr id="327683" name="Rectangle 3"/>
          <p:cNvSpPr>
            <a:spLocks noGrp="1" noChangeArrowheads="1"/>
          </p:cNvSpPr>
          <p:nvPr>
            <p:ph type="body" idx="1"/>
          </p:nvPr>
        </p:nvSpPr>
        <p:spPr/>
        <p:txBody>
          <a:bodyPr/>
          <a:lstStyle/>
          <a:p>
            <a:endParaRPr lang="en-US"/>
          </a:p>
        </p:txBody>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6444FE88-A28B-490C-95AC-5925871B7E26}" type="slidenum">
              <a:rPr lang="en-US"/>
              <a:pPr/>
              <a:t>6</a:t>
            </a:fld>
            <a:endParaRPr lang="en-US"/>
          </a:p>
        </p:txBody>
      </p:sp>
      <p:sp>
        <p:nvSpPr>
          <p:cNvPr id="328706" name="Rectangle 2"/>
          <p:cNvSpPr>
            <a:spLocks noChangeArrowheads="1" noTextEdit="1"/>
          </p:cNvSpPr>
          <p:nvPr>
            <p:ph type="sldImg"/>
          </p:nvPr>
        </p:nvSpPr>
        <p:spPr>
          <a:ln/>
        </p:spPr>
      </p:sp>
      <p:sp>
        <p:nvSpPr>
          <p:cNvPr id="328707" name="Rectangle 3"/>
          <p:cNvSpPr>
            <a:spLocks noGrp="1" noChangeArrowheads="1"/>
          </p:cNvSpPr>
          <p:nvPr>
            <p:ph type="body" idx="1"/>
          </p:nvPr>
        </p:nvSpPr>
        <p:spPr/>
        <p:txBody>
          <a:bodyPr/>
          <a:lstStyle/>
          <a:p>
            <a:endParaRPr lang="en-US"/>
          </a:p>
        </p:txBody>
      </p:sp>
    </p:spTree>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 name="Rectangle 7"/>
          <p:cNvSpPr>
            <a:spLocks noGrp="1" noChangeArrowheads="1"/>
          </p:cNvSpPr>
          <p:nvPr>
            <p:ph type="sldNum" sz="quarter" idx="5"/>
          </p:nvPr>
        </p:nvSpPr>
        <p:spPr>
          <a:ln/>
        </p:spPr>
        <p:txBody>
          <a:bodyPr/>
          <a:lstStyle/>
          <a:p>
            <a:fld id="{19D2F9CA-434D-4388-82D0-26D455A2274E}" type="slidenum">
              <a:rPr lang="en-US"/>
              <a:pPr/>
              <a:t>8</a:t>
            </a:fld>
            <a:endParaRPr lang="en-US"/>
          </a:p>
        </p:txBody>
      </p:sp>
      <p:sp>
        <p:nvSpPr>
          <p:cNvPr id="100354" name="Rectangle 2"/>
          <p:cNvSpPr>
            <a:spLocks noChangeArrowheads="1"/>
          </p:cNvSpPr>
          <p:nvPr/>
        </p:nvSpPr>
        <p:spPr bwMode="auto">
          <a:xfrm>
            <a:off x="3973673" y="1591"/>
            <a:ext cx="3036727" cy="453133"/>
          </a:xfrm>
          <a:prstGeom prst="rect">
            <a:avLst/>
          </a:prstGeom>
          <a:noFill/>
          <a:ln w="9525">
            <a:noFill/>
            <a:miter lim="800000"/>
            <a:headEnd/>
            <a:tailEnd/>
          </a:ln>
          <a:effectLst/>
        </p:spPr>
        <p:txBody>
          <a:bodyPr wrap="none" lIns="91595" tIns="45798" rIns="91595" bIns="45798" anchor="ctr"/>
          <a:lstStyle/>
          <a:p>
            <a:endParaRPr lang="en-US"/>
          </a:p>
        </p:txBody>
      </p:sp>
      <p:sp>
        <p:nvSpPr>
          <p:cNvPr id="100355" name="Rectangle 3"/>
          <p:cNvSpPr>
            <a:spLocks noChangeArrowheads="1"/>
          </p:cNvSpPr>
          <p:nvPr/>
        </p:nvSpPr>
        <p:spPr bwMode="auto">
          <a:xfrm>
            <a:off x="3973673" y="8841677"/>
            <a:ext cx="3036727" cy="453133"/>
          </a:xfrm>
          <a:prstGeom prst="rect">
            <a:avLst/>
          </a:prstGeom>
          <a:noFill/>
          <a:ln w="9525">
            <a:noFill/>
            <a:miter lim="800000"/>
            <a:headEnd/>
            <a:tailEnd/>
          </a:ln>
          <a:effectLst/>
        </p:spPr>
        <p:txBody>
          <a:bodyPr lIns="19067" tIns="0" rIns="19067" bIns="0" anchor="b"/>
          <a:lstStyle/>
          <a:p>
            <a:pPr algn="r" defTabSz="950939" eaLnBrk="0" hangingPunct="0"/>
            <a:r>
              <a:rPr lang="en-US" sz="1000" i="1" dirty="0">
                <a:latin typeface="Tahoma" pitchFamily="34" charset="0"/>
              </a:rPr>
              <a:t>18</a:t>
            </a:r>
          </a:p>
        </p:txBody>
      </p:sp>
      <p:sp>
        <p:nvSpPr>
          <p:cNvPr id="100356" name="Rectangle 4"/>
          <p:cNvSpPr>
            <a:spLocks noChangeArrowheads="1"/>
          </p:cNvSpPr>
          <p:nvPr/>
        </p:nvSpPr>
        <p:spPr bwMode="auto">
          <a:xfrm>
            <a:off x="0" y="8841677"/>
            <a:ext cx="3036727" cy="453133"/>
          </a:xfrm>
          <a:prstGeom prst="rect">
            <a:avLst/>
          </a:prstGeom>
          <a:noFill/>
          <a:ln w="9525">
            <a:noFill/>
            <a:miter lim="800000"/>
            <a:headEnd/>
            <a:tailEnd/>
          </a:ln>
          <a:effectLst/>
        </p:spPr>
        <p:txBody>
          <a:bodyPr wrap="none" lIns="91595" tIns="45798" rIns="91595" bIns="45798" anchor="ctr"/>
          <a:lstStyle/>
          <a:p>
            <a:endParaRPr lang="en-US"/>
          </a:p>
        </p:txBody>
      </p:sp>
      <p:sp>
        <p:nvSpPr>
          <p:cNvPr id="100357" name="Rectangle 5"/>
          <p:cNvSpPr>
            <a:spLocks noChangeArrowheads="1"/>
          </p:cNvSpPr>
          <p:nvPr/>
        </p:nvSpPr>
        <p:spPr bwMode="auto">
          <a:xfrm>
            <a:off x="0" y="1591"/>
            <a:ext cx="3036727" cy="453133"/>
          </a:xfrm>
          <a:prstGeom prst="rect">
            <a:avLst/>
          </a:prstGeom>
          <a:noFill/>
          <a:ln w="9525">
            <a:noFill/>
            <a:miter lim="800000"/>
            <a:headEnd/>
            <a:tailEnd/>
          </a:ln>
          <a:effectLst/>
        </p:spPr>
        <p:txBody>
          <a:bodyPr wrap="none" lIns="91595" tIns="45798" rIns="91595" bIns="45798" anchor="ctr"/>
          <a:lstStyle/>
          <a:p>
            <a:endParaRPr lang="en-US"/>
          </a:p>
        </p:txBody>
      </p:sp>
      <p:sp>
        <p:nvSpPr>
          <p:cNvPr id="100358" name="Rectangle 6"/>
          <p:cNvSpPr>
            <a:spLocks noChangeArrowheads="1"/>
          </p:cNvSpPr>
          <p:nvPr/>
        </p:nvSpPr>
        <p:spPr bwMode="auto">
          <a:xfrm>
            <a:off x="3973673" y="1591"/>
            <a:ext cx="3036727" cy="453133"/>
          </a:xfrm>
          <a:prstGeom prst="rect">
            <a:avLst/>
          </a:prstGeom>
          <a:noFill/>
          <a:ln w="9525">
            <a:noFill/>
            <a:miter lim="800000"/>
            <a:headEnd/>
            <a:tailEnd/>
          </a:ln>
          <a:effectLst/>
        </p:spPr>
        <p:txBody>
          <a:bodyPr wrap="none" lIns="91595" tIns="45798" rIns="91595" bIns="45798" anchor="ctr"/>
          <a:lstStyle/>
          <a:p>
            <a:endParaRPr lang="en-US"/>
          </a:p>
        </p:txBody>
      </p:sp>
      <p:sp>
        <p:nvSpPr>
          <p:cNvPr id="100359" name="Rectangle 7"/>
          <p:cNvSpPr>
            <a:spLocks noChangeArrowheads="1"/>
          </p:cNvSpPr>
          <p:nvPr/>
        </p:nvSpPr>
        <p:spPr bwMode="auto">
          <a:xfrm>
            <a:off x="3973673" y="8841677"/>
            <a:ext cx="3036727" cy="453133"/>
          </a:xfrm>
          <a:prstGeom prst="rect">
            <a:avLst/>
          </a:prstGeom>
          <a:noFill/>
          <a:ln w="9525">
            <a:noFill/>
            <a:miter lim="800000"/>
            <a:headEnd/>
            <a:tailEnd/>
          </a:ln>
          <a:effectLst/>
        </p:spPr>
        <p:txBody>
          <a:bodyPr lIns="19067" tIns="0" rIns="19067" bIns="0" anchor="b"/>
          <a:lstStyle/>
          <a:p>
            <a:pPr algn="r" defTabSz="950939" eaLnBrk="0" hangingPunct="0"/>
            <a:r>
              <a:rPr lang="en-US" sz="1000" i="1" dirty="0">
                <a:latin typeface="Tahoma" pitchFamily="34" charset="0"/>
              </a:rPr>
              <a:t>12</a:t>
            </a:r>
          </a:p>
        </p:txBody>
      </p:sp>
      <p:sp>
        <p:nvSpPr>
          <p:cNvPr id="100360" name="Rectangle 8"/>
          <p:cNvSpPr>
            <a:spLocks noChangeArrowheads="1"/>
          </p:cNvSpPr>
          <p:nvPr/>
        </p:nvSpPr>
        <p:spPr bwMode="auto">
          <a:xfrm>
            <a:off x="0" y="8841677"/>
            <a:ext cx="3036727" cy="453133"/>
          </a:xfrm>
          <a:prstGeom prst="rect">
            <a:avLst/>
          </a:prstGeom>
          <a:noFill/>
          <a:ln w="9525">
            <a:noFill/>
            <a:miter lim="800000"/>
            <a:headEnd/>
            <a:tailEnd/>
          </a:ln>
          <a:effectLst/>
        </p:spPr>
        <p:txBody>
          <a:bodyPr wrap="none" lIns="91595" tIns="45798" rIns="91595" bIns="45798" anchor="ctr"/>
          <a:lstStyle/>
          <a:p>
            <a:endParaRPr lang="en-US"/>
          </a:p>
        </p:txBody>
      </p:sp>
      <p:sp>
        <p:nvSpPr>
          <p:cNvPr id="100361" name="Rectangle 9"/>
          <p:cNvSpPr>
            <a:spLocks noChangeArrowheads="1"/>
          </p:cNvSpPr>
          <p:nvPr/>
        </p:nvSpPr>
        <p:spPr bwMode="auto">
          <a:xfrm>
            <a:off x="0" y="1591"/>
            <a:ext cx="3036727" cy="453133"/>
          </a:xfrm>
          <a:prstGeom prst="rect">
            <a:avLst/>
          </a:prstGeom>
          <a:noFill/>
          <a:ln w="9525">
            <a:noFill/>
            <a:miter lim="800000"/>
            <a:headEnd/>
            <a:tailEnd/>
          </a:ln>
          <a:effectLst/>
        </p:spPr>
        <p:txBody>
          <a:bodyPr wrap="none" lIns="91595" tIns="45798" rIns="91595" bIns="45798" anchor="ctr"/>
          <a:lstStyle/>
          <a:p>
            <a:endParaRPr lang="en-US"/>
          </a:p>
        </p:txBody>
      </p:sp>
      <p:sp>
        <p:nvSpPr>
          <p:cNvPr id="100362" name="Rectangle 10"/>
          <p:cNvSpPr>
            <a:spLocks noChangeArrowheads="1"/>
          </p:cNvSpPr>
          <p:nvPr/>
        </p:nvSpPr>
        <p:spPr bwMode="auto">
          <a:xfrm>
            <a:off x="3973673" y="1590"/>
            <a:ext cx="3036727" cy="451544"/>
          </a:xfrm>
          <a:prstGeom prst="rect">
            <a:avLst/>
          </a:prstGeom>
          <a:noFill/>
          <a:ln w="9525">
            <a:noFill/>
            <a:miter lim="800000"/>
            <a:headEnd/>
            <a:tailEnd/>
          </a:ln>
          <a:effectLst/>
        </p:spPr>
        <p:txBody>
          <a:bodyPr wrap="none" lIns="91595" tIns="45798" rIns="91595" bIns="45798" anchor="ctr"/>
          <a:lstStyle/>
          <a:p>
            <a:endParaRPr lang="en-US"/>
          </a:p>
        </p:txBody>
      </p:sp>
      <p:sp>
        <p:nvSpPr>
          <p:cNvPr id="100363" name="Rectangle 11"/>
          <p:cNvSpPr>
            <a:spLocks noChangeArrowheads="1"/>
          </p:cNvSpPr>
          <p:nvPr/>
        </p:nvSpPr>
        <p:spPr bwMode="auto">
          <a:xfrm>
            <a:off x="3973673" y="8830546"/>
            <a:ext cx="3036727" cy="464263"/>
          </a:xfrm>
          <a:prstGeom prst="rect">
            <a:avLst/>
          </a:prstGeom>
          <a:noFill/>
          <a:ln w="9525">
            <a:noFill/>
            <a:miter lim="800000"/>
            <a:headEnd/>
            <a:tailEnd/>
          </a:ln>
          <a:effectLst/>
        </p:spPr>
        <p:txBody>
          <a:bodyPr lIns="19067" tIns="0" rIns="19067" bIns="0" anchor="b"/>
          <a:lstStyle/>
          <a:p>
            <a:pPr algn="r" defTabSz="950939" eaLnBrk="0" hangingPunct="0"/>
            <a:r>
              <a:rPr lang="en-US" sz="1000" i="1" dirty="0">
                <a:latin typeface="Tahoma" pitchFamily="34" charset="0"/>
              </a:rPr>
              <a:t>12</a:t>
            </a:r>
          </a:p>
        </p:txBody>
      </p:sp>
      <p:sp>
        <p:nvSpPr>
          <p:cNvPr id="100364" name="Rectangle 12"/>
          <p:cNvSpPr>
            <a:spLocks noChangeArrowheads="1"/>
          </p:cNvSpPr>
          <p:nvPr/>
        </p:nvSpPr>
        <p:spPr bwMode="auto">
          <a:xfrm>
            <a:off x="0" y="8830546"/>
            <a:ext cx="3036727" cy="464263"/>
          </a:xfrm>
          <a:prstGeom prst="rect">
            <a:avLst/>
          </a:prstGeom>
          <a:noFill/>
          <a:ln w="9525">
            <a:noFill/>
            <a:miter lim="800000"/>
            <a:headEnd/>
            <a:tailEnd/>
          </a:ln>
          <a:effectLst/>
        </p:spPr>
        <p:txBody>
          <a:bodyPr wrap="none" lIns="91595" tIns="45798" rIns="91595" bIns="45798" anchor="ctr"/>
          <a:lstStyle/>
          <a:p>
            <a:endParaRPr lang="en-US"/>
          </a:p>
        </p:txBody>
      </p:sp>
      <p:sp>
        <p:nvSpPr>
          <p:cNvPr id="100365" name="Rectangle 13"/>
          <p:cNvSpPr>
            <a:spLocks noChangeArrowheads="1"/>
          </p:cNvSpPr>
          <p:nvPr/>
        </p:nvSpPr>
        <p:spPr bwMode="auto">
          <a:xfrm>
            <a:off x="0" y="1590"/>
            <a:ext cx="3036727" cy="451544"/>
          </a:xfrm>
          <a:prstGeom prst="rect">
            <a:avLst/>
          </a:prstGeom>
          <a:noFill/>
          <a:ln w="9525">
            <a:noFill/>
            <a:miter lim="800000"/>
            <a:headEnd/>
            <a:tailEnd/>
          </a:ln>
          <a:effectLst/>
        </p:spPr>
        <p:txBody>
          <a:bodyPr wrap="none" lIns="91595" tIns="45798" rIns="91595" bIns="45798" anchor="ctr"/>
          <a:lstStyle/>
          <a:p>
            <a:endParaRPr lang="en-US"/>
          </a:p>
        </p:txBody>
      </p:sp>
      <p:sp>
        <p:nvSpPr>
          <p:cNvPr id="100366" name="Rectangle 14"/>
          <p:cNvSpPr>
            <a:spLocks noGrp="1" noChangeArrowheads="1"/>
          </p:cNvSpPr>
          <p:nvPr>
            <p:ph type="body" idx="1"/>
          </p:nvPr>
        </p:nvSpPr>
        <p:spPr>
          <a:xfrm>
            <a:off x="935357" y="4423223"/>
            <a:ext cx="5139688" cy="4168832"/>
          </a:xfrm>
          <a:ln/>
        </p:spPr>
        <p:txBody>
          <a:bodyPr lIns="93746" tIns="47668" rIns="93746" bIns="47668"/>
          <a:lstStyle/>
          <a:p>
            <a:pPr defTabSz="950939"/>
            <a:endParaRPr lang="en-US" dirty="0"/>
          </a:p>
        </p:txBody>
      </p:sp>
      <p:sp>
        <p:nvSpPr>
          <p:cNvPr id="100367" name="Rectangle 15"/>
          <p:cNvSpPr>
            <a:spLocks noGrp="1" noRot="1" noChangeAspect="1" noChangeArrowheads="1" noTextEdit="1"/>
          </p:cNvSpPr>
          <p:nvPr>
            <p:ph type="sldImg"/>
          </p:nvPr>
        </p:nvSpPr>
        <p:spPr>
          <a:xfrm>
            <a:off x="1212850" y="723900"/>
            <a:ext cx="4587875" cy="3441700"/>
          </a:xfrm>
          <a:ln w="12700" cap="flat">
            <a:solidFill>
              <a:schemeClr val="tx1"/>
            </a:solidFill>
          </a:ln>
        </p:spPr>
      </p:sp>
    </p:spTree>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E035B360-D720-4031-93B7-0749413BD79C}" type="slidenum">
              <a:rPr lang="en-US"/>
              <a:pPr/>
              <a:t>10</a:t>
            </a:fld>
            <a:endParaRPr lang="en-US"/>
          </a:p>
        </p:txBody>
      </p:sp>
      <p:sp>
        <p:nvSpPr>
          <p:cNvPr id="329730" name="Rectangle 2"/>
          <p:cNvSpPr>
            <a:spLocks noChangeArrowheads="1" noTextEdit="1"/>
          </p:cNvSpPr>
          <p:nvPr>
            <p:ph type="sldImg"/>
          </p:nvPr>
        </p:nvSpPr>
        <p:spPr>
          <a:ln/>
        </p:spPr>
      </p:sp>
      <p:sp>
        <p:nvSpPr>
          <p:cNvPr id="329731" name="Rectangle 3"/>
          <p:cNvSpPr>
            <a:spLocks noGrp="1" noChangeArrowheads="1"/>
          </p:cNvSpPr>
          <p:nvPr>
            <p:ph type="body" idx="1"/>
          </p:nvPr>
        </p:nvSpPr>
        <p:spPr/>
        <p:txBody>
          <a:bodyPr/>
          <a:lstStyle/>
          <a:p>
            <a:endParaRPr lang="en-US"/>
          </a:p>
        </p:txBody>
      </p:sp>
    </p:spTree>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A52F56D7-F2CC-4247-939F-ADF8B2013570}" type="slidenum">
              <a:rPr lang="en-US"/>
              <a:pPr/>
              <a:t>11</a:t>
            </a:fld>
            <a:endParaRPr lang="en-US"/>
          </a:p>
        </p:txBody>
      </p:sp>
      <p:sp>
        <p:nvSpPr>
          <p:cNvPr id="331778" name="Rectangle 2"/>
          <p:cNvSpPr>
            <a:spLocks noChangeArrowheads="1" noTextEdit="1"/>
          </p:cNvSpPr>
          <p:nvPr>
            <p:ph type="sldImg"/>
          </p:nvPr>
        </p:nvSpPr>
        <p:spPr>
          <a:ln/>
        </p:spPr>
      </p:sp>
      <p:sp>
        <p:nvSpPr>
          <p:cNvPr id="331779" name="Rectangle 3"/>
          <p:cNvSpPr>
            <a:spLocks noGrp="1" noChangeArrowheads="1"/>
          </p:cNvSpPr>
          <p:nvPr>
            <p:ph type="body" idx="1"/>
          </p:nvPr>
        </p:nvSpPr>
        <p:spPr/>
        <p:txBody>
          <a:bodyPr/>
          <a:lstStyle/>
          <a:p>
            <a:endParaRPr lang="en-US"/>
          </a:p>
        </p:txBody>
      </p:sp>
    </p:spTree>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0D7DF02E-9F9D-41F1-A9DF-702A11885F07}" type="slidenum">
              <a:rPr lang="en-US"/>
              <a:pPr/>
              <a:t>12</a:t>
            </a:fld>
            <a:endParaRPr lang="en-US"/>
          </a:p>
        </p:txBody>
      </p:sp>
      <p:sp>
        <p:nvSpPr>
          <p:cNvPr id="332802" name="Rectangle 2"/>
          <p:cNvSpPr>
            <a:spLocks noChangeArrowheads="1" noTextEdit="1"/>
          </p:cNvSpPr>
          <p:nvPr>
            <p:ph type="sldImg"/>
          </p:nvPr>
        </p:nvSpPr>
        <p:spPr>
          <a:ln/>
        </p:spPr>
      </p:sp>
      <p:sp>
        <p:nvSpPr>
          <p:cNvPr id="332803" name="Rectangle 3"/>
          <p:cNvSpPr>
            <a:spLocks noGrp="1" noChangeArrowheads="1"/>
          </p:cNvSpPr>
          <p:nvPr>
            <p:ph type="body" idx="1"/>
          </p:nvPr>
        </p:nvSpPr>
        <p:spPr/>
        <p:txBody>
          <a:bodyPr/>
          <a:lstStyle/>
          <a:p>
            <a:endParaRPr lang="en-US"/>
          </a:p>
        </p:txBody>
      </p:sp>
    </p:spTree>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D617B3CA-3422-468F-9E2A-99C489B983C3}" type="slidenum">
              <a:rPr lang="en-US"/>
              <a:pPr/>
              <a:t>13</a:t>
            </a:fld>
            <a:endParaRPr lang="en-US"/>
          </a:p>
        </p:txBody>
      </p:sp>
      <p:sp>
        <p:nvSpPr>
          <p:cNvPr id="333826" name="Rectangle 2"/>
          <p:cNvSpPr>
            <a:spLocks noChangeArrowheads="1" noTextEdit="1"/>
          </p:cNvSpPr>
          <p:nvPr>
            <p:ph type="sldImg"/>
          </p:nvPr>
        </p:nvSpPr>
        <p:spPr>
          <a:ln/>
        </p:spPr>
      </p:sp>
      <p:sp>
        <p:nvSpPr>
          <p:cNvPr id="333827" name="Rectangle 3"/>
          <p:cNvSpPr>
            <a:spLocks noGrp="1" noChangeArrowheads="1"/>
          </p:cNvSpPr>
          <p:nvPr>
            <p:ph type="body" idx="1"/>
          </p:nvPr>
        </p:nvSpPr>
        <p:spPr/>
        <p:txBody>
          <a:bodyPr/>
          <a:lstStyle/>
          <a:p>
            <a:endParaRPr lang="en-US"/>
          </a:p>
        </p:txBody>
      </p:sp>
    </p:spTree>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7D1F5629-38A4-42DF-9690-9AA7D4286FBC}" type="slidenum">
              <a:rPr lang="en-US"/>
              <a:pPr/>
              <a:t>14</a:t>
            </a:fld>
            <a:endParaRPr lang="en-US"/>
          </a:p>
        </p:txBody>
      </p:sp>
      <p:sp>
        <p:nvSpPr>
          <p:cNvPr id="334850" name="Rectangle 2"/>
          <p:cNvSpPr>
            <a:spLocks noChangeArrowheads="1" noTextEdit="1"/>
          </p:cNvSpPr>
          <p:nvPr>
            <p:ph type="sldImg"/>
          </p:nvPr>
        </p:nvSpPr>
        <p:spPr>
          <a:ln/>
        </p:spPr>
      </p:sp>
      <p:sp>
        <p:nvSpPr>
          <p:cNvPr id="334851" name="Rectangle 3"/>
          <p:cNvSpPr>
            <a:spLocks noGrp="1" noChangeArrowheads="1"/>
          </p:cNvSpPr>
          <p:nvPr>
            <p:ph type="body" idx="1"/>
          </p:nvPr>
        </p:nvSpPr>
        <p:spPr/>
        <p:txBody>
          <a:bodyPr/>
          <a:lstStyle/>
          <a:p>
            <a:endParaRPr lang="en-US"/>
          </a:p>
        </p:txBody>
      </p:sp>
    </p:spTree>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8565A84B-6C29-4BC4-8C6E-9755DAF93663}" type="slidenum">
              <a:rPr lang="en-US"/>
              <a:pPr/>
              <a:t>15</a:t>
            </a:fld>
            <a:endParaRPr lang="en-US"/>
          </a:p>
        </p:txBody>
      </p:sp>
      <p:sp>
        <p:nvSpPr>
          <p:cNvPr id="335874" name="Rectangle 2"/>
          <p:cNvSpPr>
            <a:spLocks noChangeArrowheads="1" noTextEdit="1"/>
          </p:cNvSpPr>
          <p:nvPr>
            <p:ph type="sldImg"/>
          </p:nvPr>
        </p:nvSpPr>
        <p:spPr>
          <a:ln/>
        </p:spPr>
      </p:sp>
      <p:sp>
        <p:nvSpPr>
          <p:cNvPr id="335875" name="Rectangle 3"/>
          <p:cNvSpPr>
            <a:spLocks noGrp="1" noChangeArrowheads="1"/>
          </p:cNvSpPr>
          <p:nvPr>
            <p:ph type="body" idx="1"/>
          </p:nvPr>
        </p:nvSpPr>
        <p:spPr/>
        <p:txBody>
          <a:bodyPr/>
          <a:lstStyle/>
          <a:p>
            <a:endParaRPr lang="en-US"/>
          </a:p>
        </p:txBody>
      </p:sp>
    </p:spTree>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D948EE9F-D381-4C2A-BC92-1038DD5A7A43}" type="slidenum">
              <a:rPr lang="en-US"/>
              <a:pPr/>
              <a:t>16</a:t>
            </a:fld>
            <a:endParaRPr lang="en-US"/>
          </a:p>
        </p:txBody>
      </p:sp>
      <p:sp>
        <p:nvSpPr>
          <p:cNvPr id="336898" name="Rectangle 2"/>
          <p:cNvSpPr>
            <a:spLocks noChangeArrowheads="1" noTextEdit="1"/>
          </p:cNvSpPr>
          <p:nvPr>
            <p:ph type="sldImg"/>
          </p:nvPr>
        </p:nvSpPr>
        <p:spPr>
          <a:ln/>
        </p:spPr>
      </p:sp>
      <p:sp>
        <p:nvSpPr>
          <p:cNvPr id="336899" name="Rectangle 3"/>
          <p:cNvSpPr>
            <a:spLocks noGrp="1" noChangeArrowheads="1"/>
          </p:cNvSpPr>
          <p:nvPr>
            <p:ph type="body" idx="1"/>
          </p:nvPr>
        </p:nvSpPr>
        <p:spPr/>
        <p:txBody>
          <a:bodyPr/>
          <a:lstStyle/>
          <a:p>
            <a:endParaRPr lang="en-US"/>
          </a:p>
        </p:txBody>
      </p:sp>
    </p:spTree>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C192BEF5-8283-402C-8D3B-12E75F212DAE}" type="slidenum">
              <a:rPr lang="en-US"/>
              <a:pPr/>
              <a:t>17</a:t>
            </a:fld>
            <a:endParaRPr lang="en-US"/>
          </a:p>
        </p:txBody>
      </p:sp>
      <p:sp>
        <p:nvSpPr>
          <p:cNvPr id="248834" name="Rectangle 2"/>
          <p:cNvSpPr>
            <a:spLocks noChangeArrowheads="1" noTextEdit="1"/>
          </p:cNvSpPr>
          <p:nvPr>
            <p:ph type="sldImg"/>
          </p:nvPr>
        </p:nvSpPr>
        <p:spPr>
          <a:xfrm>
            <a:off x="1181100" y="695325"/>
            <a:ext cx="4649788" cy="3487738"/>
          </a:xfrm>
          <a:ln/>
        </p:spPr>
      </p:sp>
      <p:sp>
        <p:nvSpPr>
          <p:cNvPr id="248835" name="Rectangle 3"/>
          <p:cNvSpPr>
            <a:spLocks noGrp="1" noChangeArrowheads="1"/>
          </p:cNvSpPr>
          <p:nvPr>
            <p:ph type="body" idx="1"/>
          </p:nvPr>
        </p:nvSpPr>
        <p:spPr>
          <a:xfrm>
            <a:off x="935038" y="4416425"/>
            <a:ext cx="5140325" cy="4184650"/>
          </a:xfrm>
        </p:spPr>
        <p:txBody>
          <a:bodyPr/>
          <a:lstStyle/>
          <a:p>
            <a:endParaRPr lang="en-US"/>
          </a:p>
        </p:txBody>
      </p:sp>
    </p:spTree>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BF51FE86-51E1-410D-AC06-5A970E55CFA1}" type="slidenum">
              <a:rPr lang="en-US"/>
              <a:pPr/>
              <a:t>18</a:t>
            </a:fld>
            <a:endParaRPr lang="en-US"/>
          </a:p>
        </p:txBody>
      </p:sp>
      <p:sp>
        <p:nvSpPr>
          <p:cNvPr id="161794" name="Rectangle 2"/>
          <p:cNvSpPr>
            <a:spLocks noChangeArrowheads="1" noTextEdit="1"/>
          </p:cNvSpPr>
          <p:nvPr>
            <p:ph type="sldImg"/>
          </p:nvPr>
        </p:nvSpPr>
        <p:spPr>
          <a:xfrm>
            <a:off x="1192213" y="703263"/>
            <a:ext cx="4635500" cy="3476625"/>
          </a:xfrm>
          <a:ln w="12700" cap="flat">
            <a:solidFill>
              <a:schemeClr val="tx1"/>
            </a:solidFill>
          </a:ln>
        </p:spPr>
      </p:sp>
      <p:sp>
        <p:nvSpPr>
          <p:cNvPr id="161795" name="Rectangle 3"/>
          <p:cNvSpPr>
            <a:spLocks noGrp="1" noChangeArrowheads="1"/>
          </p:cNvSpPr>
          <p:nvPr>
            <p:ph type="body" idx="1"/>
          </p:nvPr>
        </p:nvSpPr>
        <p:spPr>
          <a:xfrm>
            <a:off x="933450" y="4419600"/>
            <a:ext cx="5143500" cy="4181475"/>
          </a:xfrm>
          <a:ln/>
        </p:spPr>
        <p:txBody>
          <a:bodyPr lIns="93779" tIns="46892" rIns="93779" bIns="46892"/>
          <a:lstStyle/>
          <a:p>
            <a:endParaRPr lang="en-US"/>
          </a:p>
        </p:txBody>
      </p:sp>
    </p:spTree>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64029EFB-893D-49FD-AE91-5076B99BAC51}" type="slidenum">
              <a:rPr lang="en-US"/>
              <a:pPr/>
              <a:t>19</a:t>
            </a:fld>
            <a:endParaRPr lang="en-US"/>
          </a:p>
        </p:txBody>
      </p:sp>
      <p:sp>
        <p:nvSpPr>
          <p:cNvPr id="340994" name="Rectangle 2"/>
          <p:cNvSpPr>
            <a:spLocks noChangeArrowheads="1" noTextEdit="1"/>
          </p:cNvSpPr>
          <p:nvPr>
            <p:ph type="sldImg"/>
          </p:nvPr>
        </p:nvSpPr>
        <p:spPr>
          <a:ln/>
        </p:spPr>
      </p:sp>
      <p:sp>
        <p:nvSpPr>
          <p:cNvPr id="340995" name="Rectangle 3"/>
          <p:cNvSpPr>
            <a:spLocks noGrp="1" noChangeArrowheads="1"/>
          </p:cNvSpPr>
          <p:nvPr>
            <p:ph type="body" idx="1"/>
          </p:nvPr>
        </p:nvSpPr>
        <p:spPr/>
        <p:txBody>
          <a:bodyPr/>
          <a:lstStyle/>
          <a:p>
            <a:endParaRPr lang="en-US"/>
          </a:p>
        </p:txBody>
      </p:sp>
    </p:spTree>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724EB355-B85C-4FBC-90B3-2E4B71BE9829}" type="slidenum">
              <a:rPr lang="en-US"/>
              <a:pPr/>
              <a:t>20</a:t>
            </a:fld>
            <a:endParaRPr lang="en-US"/>
          </a:p>
        </p:txBody>
      </p:sp>
      <p:sp>
        <p:nvSpPr>
          <p:cNvPr id="178178" name="Rectangle 2"/>
          <p:cNvSpPr>
            <a:spLocks noChangeArrowheads="1" noTextEdit="1"/>
          </p:cNvSpPr>
          <p:nvPr>
            <p:ph type="sldImg"/>
          </p:nvPr>
        </p:nvSpPr>
        <p:spPr>
          <a:xfrm>
            <a:off x="1190625" y="703263"/>
            <a:ext cx="4635500" cy="3476625"/>
          </a:xfrm>
          <a:ln w="12700" cap="flat">
            <a:solidFill>
              <a:schemeClr val="tx1"/>
            </a:solidFill>
          </a:ln>
        </p:spPr>
      </p:sp>
      <p:sp>
        <p:nvSpPr>
          <p:cNvPr id="178179" name="Rectangle 3"/>
          <p:cNvSpPr>
            <a:spLocks noGrp="1" noChangeArrowheads="1"/>
          </p:cNvSpPr>
          <p:nvPr>
            <p:ph type="body" idx="1"/>
          </p:nvPr>
        </p:nvSpPr>
        <p:spPr>
          <a:xfrm>
            <a:off x="933450" y="4419600"/>
            <a:ext cx="5143500" cy="4181475"/>
          </a:xfrm>
          <a:ln/>
        </p:spPr>
        <p:txBody>
          <a:bodyPr lIns="93779" tIns="46892" rIns="93779" bIns="46892"/>
          <a:lstStyle/>
          <a:p>
            <a:endParaRPr lang="en-US"/>
          </a:p>
        </p:txBody>
      </p:sp>
    </p:spTree>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920080CE-20F1-417D-9074-0A5BBD78F8B4}" type="slidenum">
              <a:rPr lang="en-US"/>
              <a:pPr/>
              <a:t>21</a:t>
            </a:fld>
            <a:endParaRPr lang="en-US"/>
          </a:p>
        </p:txBody>
      </p:sp>
      <p:sp>
        <p:nvSpPr>
          <p:cNvPr id="260098" name="Rectangle 2"/>
          <p:cNvSpPr>
            <a:spLocks noChangeArrowheads="1" noTextEdit="1"/>
          </p:cNvSpPr>
          <p:nvPr>
            <p:ph type="sldImg"/>
          </p:nvPr>
        </p:nvSpPr>
        <p:spPr>
          <a:xfrm>
            <a:off x="1190625" y="703263"/>
            <a:ext cx="4635500" cy="3476625"/>
          </a:xfrm>
          <a:ln w="12700" cap="flat">
            <a:solidFill>
              <a:schemeClr val="tx1"/>
            </a:solidFill>
          </a:ln>
        </p:spPr>
      </p:sp>
      <p:sp>
        <p:nvSpPr>
          <p:cNvPr id="260099" name="Rectangle 3"/>
          <p:cNvSpPr>
            <a:spLocks noGrp="1" noChangeArrowheads="1"/>
          </p:cNvSpPr>
          <p:nvPr>
            <p:ph type="body" idx="1"/>
          </p:nvPr>
        </p:nvSpPr>
        <p:spPr>
          <a:xfrm>
            <a:off x="933450" y="4419600"/>
            <a:ext cx="5143500" cy="4181475"/>
          </a:xfrm>
          <a:ln/>
        </p:spPr>
        <p:txBody>
          <a:bodyPr lIns="93779" tIns="46892" rIns="93779" bIns="46892"/>
          <a:lstStyle/>
          <a:p>
            <a:endParaRPr lang="en-US"/>
          </a:p>
        </p:txBody>
      </p:sp>
    </p:spTree>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5D92D31F-40B7-405E-B650-973246096075}" type="slidenum">
              <a:rPr lang="en-US"/>
              <a:pPr/>
              <a:t>22</a:t>
            </a:fld>
            <a:endParaRPr lang="en-US"/>
          </a:p>
        </p:txBody>
      </p:sp>
      <p:sp>
        <p:nvSpPr>
          <p:cNvPr id="174082" name="Rectangle 2"/>
          <p:cNvSpPr>
            <a:spLocks noChangeArrowheads="1" noTextEdit="1"/>
          </p:cNvSpPr>
          <p:nvPr>
            <p:ph type="sldImg"/>
          </p:nvPr>
        </p:nvSpPr>
        <p:spPr>
          <a:xfrm>
            <a:off x="1190625" y="703263"/>
            <a:ext cx="4635500" cy="3476625"/>
          </a:xfrm>
          <a:ln w="12700" cap="flat">
            <a:solidFill>
              <a:schemeClr val="tx1"/>
            </a:solidFill>
          </a:ln>
        </p:spPr>
      </p:sp>
      <p:sp>
        <p:nvSpPr>
          <p:cNvPr id="174083" name="Rectangle 3"/>
          <p:cNvSpPr>
            <a:spLocks noGrp="1" noChangeArrowheads="1"/>
          </p:cNvSpPr>
          <p:nvPr>
            <p:ph type="body" idx="1"/>
          </p:nvPr>
        </p:nvSpPr>
        <p:spPr>
          <a:xfrm>
            <a:off x="933450" y="4419600"/>
            <a:ext cx="5143500" cy="4181475"/>
          </a:xfrm>
          <a:ln/>
        </p:spPr>
        <p:txBody>
          <a:bodyPr lIns="93779" tIns="46892" rIns="93779" bIns="46892"/>
          <a:lstStyle/>
          <a:p>
            <a:endParaRPr lang="en-US"/>
          </a:p>
        </p:txBody>
      </p:sp>
    </p:spTree>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D07AD954-87C4-4931-B018-6A9A10CC36BC}" type="slidenum">
              <a:rPr lang="en-US"/>
              <a:pPr/>
              <a:t>23</a:t>
            </a:fld>
            <a:endParaRPr lang="en-US"/>
          </a:p>
        </p:txBody>
      </p:sp>
      <p:sp>
        <p:nvSpPr>
          <p:cNvPr id="262146" name="Rectangle 2"/>
          <p:cNvSpPr>
            <a:spLocks noChangeArrowheads="1" noTextEdit="1"/>
          </p:cNvSpPr>
          <p:nvPr>
            <p:ph type="sldImg"/>
          </p:nvPr>
        </p:nvSpPr>
        <p:spPr>
          <a:xfrm>
            <a:off x="1190625" y="703263"/>
            <a:ext cx="4635500" cy="3476625"/>
          </a:xfrm>
          <a:ln w="12700" cap="flat">
            <a:solidFill>
              <a:schemeClr val="tx1"/>
            </a:solidFill>
          </a:ln>
        </p:spPr>
      </p:sp>
      <p:sp>
        <p:nvSpPr>
          <p:cNvPr id="262147" name="Rectangle 3"/>
          <p:cNvSpPr>
            <a:spLocks noGrp="1" noChangeArrowheads="1"/>
          </p:cNvSpPr>
          <p:nvPr>
            <p:ph type="body" idx="1"/>
          </p:nvPr>
        </p:nvSpPr>
        <p:spPr>
          <a:xfrm>
            <a:off x="933450" y="4419600"/>
            <a:ext cx="5143500" cy="4181475"/>
          </a:xfrm>
          <a:ln/>
        </p:spPr>
        <p:txBody>
          <a:bodyPr lIns="93779" tIns="46892" rIns="93779" bIns="46892"/>
          <a:lstStyle/>
          <a:p>
            <a:endParaRPr lang="en-US"/>
          </a:p>
        </p:txBody>
      </p:sp>
    </p:spTree>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653D1504-D4AA-467D-A377-AB1CF1056D49}" type="slidenum">
              <a:rPr lang="en-US"/>
              <a:pPr/>
              <a:t>24</a:t>
            </a:fld>
            <a:endParaRPr lang="en-US"/>
          </a:p>
        </p:txBody>
      </p:sp>
      <p:sp>
        <p:nvSpPr>
          <p:cNvPr id="348162" name="Rectangle 2"/>
          <p:cNvSpPr>
            <a:spLocks noChangeArrowheads="1" noTextEdit="1"/>
          </p:cNvSpPr>
          <p:nvPr>
            <p:ph type="sldImg"/>
          </p:nvPr>
        </p:nvSpPr>
        <p:spPr>
          <a:ln/>
        </p:spPr>
      </p:sp>
      <p:sp>
        <p:nvSpPr>
          <p:cNvPr id="348163" name="Rectangle 3"/>
          <p:cNvSpPr>
            <a:spLocks noGrp="1" noChangeArrowheads="1"/>
          </p:cNvSpPr>
          <p:nvPr>
            <p:ph type="body" idx="1"/>
          </p:nvPr>
        </p:nvSpPr>
        <p:spPr/>
        <p:txBody>
          <a:bodyPr/>
          <a:lstStyle/>
          <a:p>
            <a:endParaRPr lang="en-US"/>
          </a:p>
        </p:txBody>
      </p:sp>
    </p:spTree>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 name="Rectangle 7"/>
          <p:cNvSpPr>
            <a:spLocks noGrp="1" noChangeArrowheads="1"/>
          </p:cNvSpPr>
          <p:nvPr>
            <p:ph type="sldNum" sz="quarter" idx="5"/>
          </p:nvPr>
        </p:nvSpPr>
        <p:spPr>
          <a:ln/>
        </p:spPr>
        <p:txBody>
          <a:bodyPr/>
          <a:lstStyle/>
          <a:p>
            <a:fld id="{21CB8B7B-7018-4A39-B742-FD09023396CC}" type="slidenum">
              <a:rPr lang="en-US"/>
              <a:pPr/>
              <a:t>30</a:t>
            </a:fld>
            <a:endParaRPr lang="en-US"/>
          </a:p>
        </p:txBody>
      </p:sp>
      <p:sp>
        <p:nvSpPr>
          <p:cNvPr id="54274" name="Rectangle 2"/>
          <p:cNvSpPr>
            <a:spLocks noChangeArrowheads="1"/>
          </p:cNvSpPr>
          <p:nvPr/>
        </p:nvSpPr>
        <p:spPr bwMode="auto">
          <a:xfrm>
            <a:off x="3971925" y="1588"/>
            <a:ext cx="3038475" cy="455612"/>
          </a:xfrm>
          <a:prstGeom prst="rect">
            <a:avLst/>
          </a:prstGeom>
          <a:noFill/>
          <a:ln w="9525">
            <a:noFill/>
            <a:miter lim="800000"/>
            <a:headEnd/>
            <a:tailEnd/>
          </a:ln>
          <a:effectLst/>
        </p:spPr>
        <p:txBody>
          <a:bodyPr wrap="none" anchor="ctr"/>
          <a:lstStyle/>
          <a:p>
            <a:endParaRPr lang="en-US"/>
          </a:p>
        </p:txBody>
      </p:sp>
      <p:sp>
        <p:nvSpPr>
          <p:cNvPr id="54275" name="Rectangle 3"/>
          <p:cNvSpPr>
            <a:spLocks noChangeArrowheads="1"/>
          </p:cNvSpPr>
          <p:nvPr/>
        </p:nvSpPr>
        <p:spPr bwMode="auto">
          <a:xfrm>
            <a:off x="3971925" y="8839200"/>
            <a:ext cx="3038475" cy="455613"/>
          </a:xfrm>
          <a:prstGeom prst="rect">
            <a:avLst/>
          </a:prstGeom>
          <a:noFill/>
          <a:ln w="9525">
            <a:noFill/>
            <a:miter lim="800000"/>
            <a:headEnd/>
            <a:tailEnd/>
          </a:ln>
          <a:effectLst/>
        </p:spPr>
        <p:txBody>
          <a:bodyPr lIns="19049" tIns="0" rIns="19049" bIns="0" anchor="b"/>
          <a:lstStyle/>
          <a:p>
            <a:pPr algn="r" defTabSz="927100" eaLnBrk="0" hangingPunct="0">
              <a:lnSpc>
                <a:spcPct val="100000"/>
              </a:lnSpc>
              <a:spcBef>
                <a:spcPct val="0"/>
              </a:spcBef>
            </a:pPr>
            <a:r>
              <a:rPr kumimoji="1" lang="en-US" sz="1000" b="0" i="1">
                <a:solidFill>
                  <a:schemeClr val="tx1"/>
                </a:solidFill>
                <a:effectLst/>
                <a:latin typeface="ElegaGarmnd BT" pitchFamily="18" charset="0"/>
              </a:rPr>
              <a:t>19</a:t>
            </a:r>
          </a:p>
        </p:txBody>
      </p:sp>
      <p:sp>
        <p:nvSpPr>
          <p:cNvPr id="54276" name="Rectangle 4"/>
          <p:cNvSpPr>
            <a:spLocks noChangeArrowheads="1"/>
          </p:cNvSpPr>
          <p:nvPr/>
        </p:nvSpPr>
        <p:spPr bwMode="auto">
          <a:xfrm>
            <a:off x="0" y="8839200"/>
            <a:ext cx="3038475" cy="455613"/>
          </a:xfrm>
          <a:prstGeom prst="rect">
            <a:avLst/>
          </a:prstGeom>
          <a:noFill/>
          <a:ln w="9525">
            <a:noFill/>
            <a:miter lim="800000"/>
            <a:headEnd/>
            <a:tailEnd/>
          </a:ln>
          <a:effectLst/>
        </p:spPr>
        <p:txBody>
          <a:bodyPr wrap="none" anchor="ctr"/>
          <a:lstStyle/>
          <a:p>
            <a:endParaRPr lang="en-US"/>
          </a:p>
        </p:txBody>
      </p:sp>
      <p:sp>
        <p:nvSpPr>
          <p:cNvPr id="54277" name="Rectangle 5"/>
          <p:cNvSpPr>
            <a:spLocks noChangeArrowheads="1"/>
          </p:cNvSpPr>
          <p:nvPr/>
        </p:nvSpPr>
        <p:spPr bwMode="auto">
          <a:xfrm>
            <a:off x="0" y="1588"/>
            <a:ext cx="3038475" cy="455612"/>
          </a:xfrm>
          <a:prstGeom prst="rect">
            <a:avLst/>
          </a:prstGeom>
          <a:noFill/>
          <a:ln w="9525">
            <a:noFill/>
            <a:miter lim="800000"/>
            <a:headEnd/>
            <a:tailEnd/>
          </a:ln>
          <a:effectLst/>
        </p:spPr>
        <p:txBody>
          <a:bodyPr wrap="none" anchor="ctr"/>
          <a:lstStyle/>
          <a:p>
            <a:endParaRPr lang="en-US"/>
          </a:p>
        </p:txBody>
      </p:sp>
      <p:sp>
        <p:nvSpPr>
          <p:cNvPr id="54278" name="Rectangle 6"/>
          <p:cNvSpPr>
            <a:spLocks noChangeArrowheads="1"/>
          </p:cNvSpPr>
          <p:nvPr/>
        </p:nvSpPr>
        <p:spPr bwMode="auto">
          <a:xfrm>
            <a:off x="3971925" y="1588"/>
            <a:ext cx="3038475" cy="455612"/>
          </a:xfrm>
          <a:prstGeom prst="rect">
            <a:avLst/>
          </a:prstGeom>
          <a:noFill/>
          <a:ln w="9525">
            <a:noFill/>
            <a:miter lim="800000"/>
            <a:headEnd/>
            <a:tailEnd/>
          </a:ln>
          <a:effectLst/>
        </p:spPr>
        <p:txBody>
          <a:bodyPr wrap="none" anchor="ctr"/>
          <a:lstStyle/>
          <a:p>
            <a:endParaRPr lang="en-US"/>
          </a:p>
        </p:txBody>
      </p:sp>
      <p:sp>
        <p:nvSpPr>
          <p:cNvPr id="54279" name="Rectangle 7"/>
          <p:cNvSpPr>
            <a:spLocks noChangeArrowheads="1"/>
          </p:cNvSpPr>
          <p:nvPr/>
        </p:nvSpPr>
        <p:spPr bwMode="auto">
          <a:xfrm>
            <a:off x="3971925" y="8839200"/>
            <a:ext cx="3038475" cy="455613"/>
          </a:xfrm>
          <a:prstGeom prst="rect">
            <a:avLst/>
          </a:prstGeom>
          <a:noFill/>
          <a:ln w="9525">
            <a:noFill/>
            <a:miter lim="800000"/>
            <a:headEnd/>
            <a:tailEnd/>
          </a:ln>
          <a:effectLst/>
        </p:spPr>
        <p:txBody>
          <a:bodyPr lIns="19049" tIns="0" rIns="19049" bIns="0" anchor="b"/>
          <a:lstStyle/>
          <a:p>
            <a:pPr algn="r" defTabSz="927100" eaLnBrk="0" hangingPunct="0">
              <a:lnSpc>
                <a:spcPct val="100000"/>
              </a:lnSpc>
              <a:spcBef>
                <a:spcPct val="0"/>
              </a:spcBef>
            </a:pPr>
            <a:r>
              <a:rPr kumimoji="1" lang="en-US" sz="1000" b="0" i="1">
                <a:solidFill>
                  <a:schemeClr val="tx1"/>
                </a:solidFill>
                <a:effectLst/>
                <a:latin typeface="ElegaGarmnd BT" pitchFamily="18" charset="0"/>
              </a:rPr>
              <a:t>13</a:t>
            </a:r>
          </a:p>
        </p:txBody>
      </p:sp>
      <p:sp>
        <p:nvSpPr>
          <p:cNvPr id="54280" name="Rectangle 8"/>
          <p:cNvSpPr>
            <a:spLocks noChangeArrowheads="1"/>
          </p:cNvSpPr>
          <p:nvPr/>
        </p:nvSpPr>
        <p:spPr bwMode="auto">
          <a:xfrm>
            <a:off x="0" y="8839200"/>
            <a:ext cx="3038475" cy="455613"/>
          </a:xfrm>
          <a:prstGeom prst="rect">
            <a:avLst/>
          </a:prstGeom>
          <a:noFill/>
          <a:ln w="9525">
            <a:noFill/>
            <a:miter lim="800000"/>
            <a:headEnd/>
            <a:tailEnd/>
          </a:ln>
          <a:effectLst/>
        </p:spPr>
        <p:txBody>
          <a:bodyPr wrap="none" anchor="ctr"/>
          <a:lstStyle/>
          <a:p>
            <a:endParaRPr lang="en-US"/>
          </a:p>
        </p:txBody>
      </p:sp>
      <p:sp>
        <p:nvSpPr>
          <p:cNvPr id="54281" name="Rectangle 9"/>
          <p:cNvSpPr>
            <a:spLocks noChangeArrowheads="1"/>
          </p:cNvSpPr>
          <p:nvPr/>
        </p:nvSpPr>
        <p:spPr bwMode="auto">
          <a:xfrm>
            <a:off x="0" y="1588"/>
            <a:ext cx="3038475" cy="455612"/>
          </a:xfrm>
          <a:prstGeom prst="rect">
            <a:avLst/>
          </a:prstGeom>
          <a:noFill/>
          <a:ln w="9525">
            <a:noFill/>
            <a:miter lim="800000"/>
            <a:headEnd/>
            <a:tailEnd/>
          </a:ln>
          <a:effectLst/>
        </p:spPr>
        <p:txBody>
          <a:bodyPr wrap="none" anchor="ctr"/>
          <a:lstStyle/>
          <a:p>
            <a:endParaRPr lang="en-US"/>
          </a:p>
        </p:txBody>
      </p:sp>
      <p:sp>
        <p:nvSpPr>
          <p:cNvPr id="54282" name="Rectangle 10"/>
          <p:cNvSpPr>
            <a:spLocks noChangeArrowheads="1"/>
          </p:cNvSpPr>
          <p:nvPr/>
        </p:nvSpPr>
        <p:spPr bwMode="auto">
          <a:xfrm>
            <a:off x="3971925" y="1588"/>
            <a:ext cx="3038475" cy="454025"/>
          </a:xfrm>
          <a:prstGeom prst="rect">
            <a:avLst/>
          </a:prstGeom>
          <a:noFill/>
          <a:ln w="9525">
            <a:noFill/>
            <a:miter lim="800000"/>
            <a:headEnd/>
            <a:tailEnd/>
          </a:ln>
          <a:effectLst/>
        </p:spPr>
        <p:txBody>
          <a:bodyPr wrap="none" anchor="ctr"/>
          <a:lstStyle/>
          <a:p>
            <a:endParaRPr lang="en-US"/>
          </a:p>
        </p:txBody>
      </p:sp>
      <p:sp>
        <p:nvSpPr>
          <p:cNvPr id="54283" name="Rectangle 11"/>
          <p:cNvSpPr>
            <a:spLocks noChangeArrowheads="1"/>
          </p:cNvSpPr>
          <p:nvPr/>
        </p:nvSpPr>
        <p:spPr bwMode="auto">
          <a:xfrm>
            <a:off x="3971925" y="8829675"/>
            <a:ext cx="3038475" cy="465138"/>
          </a:xfrm>
          <a:prstGeom prst="rect">
            <a:avLst/>
          </a:prstGeom>
          <a:noFill/>
          <a:ln w="9525">
            <a:noFill/>
            <a:miter lim="800000"/>
            <a:headEnd/>
            <a:tailEnd/>
          </a:ln>
          <a:effectLst/>
        </p:spPr>
        <p:txBody>
          <a:bodyPr lIns="19049" tIns="0" rIns="19049" bIns="0" anchor="b"/>
          <a:lstStyle/>
          <a:p>
            <a:pPr algn="r" defTabSz="927100" eaLnBrk="0" hangingPunct="0">
              <a:lnSpc>
                <a:spcPct val="100000"/>
              </a:lnSpc>
              <a:spcBef>
                <a:spcPct val="0"/>
              </a:spcBef>
            </a:pPr>
            <a:r>
              <a:rPr kumimoji="1" lang="en-US" sz="1000" b="0" i="1">
                <a:solidFill>
                  <a:schemeClr val="tx1"/>
                </a:solidFill>
                <a:effectLst/>
                <a:latin typeface="ElegaGarmnd BT" pitchFamily="18" charset="0"/>
              </a:rPr>
              <a:t>13</a:t>
            </a:r>
          </a:p>
        </p:txBody>
      </p:sp>
      <p:sp>
        <p:nvSpPr>
          <p:cNvPr id="54284" name="Rectangle 12"/>
          <p:cNvSpPr>
            <a:spLocks noChangeArrowheads="1"/>
          </p:cNvSpPr>
          <p:nvPr/>
        </p:nvSpPr>
        <p:spPr bwMode="auto">
          <a:xfrm>
            <a:off x="0" y="8829675"/>
            <a:ext cx="3038475" cy="465138"/>
          </a:xfrm>
          <a:prstGeom prst="rect">
            <a:avLst/>
          </a:prstGeom>
          <a:noFill/>
          <a:ln w="9525">
            <a:noFill/>
            <a:miter lim="800000"/>
            <a:headEnd/>
            <a:tailEnd/>
          </a:ln>
          <a:effectLst/>
        </p:spPr>
        <p:txBody>
          <a:bodyPr wrap="none" anchor="ctr"/>
          <a:lstStyle/>
          <a:p>
            <a:endParaRPr lang="en-US"/>
          </a:p>
        </p:txBody>
      </p:sp>
      <p:sp>
        <p:nvSpPr>
          <p:cNvPr id="54285" name="Rectangle 13"/>
          <p:cNvSpPr>
            <a:spLocks noChangeArrowheads="1"/>
          </p:cNvSpPr>
          <p:nvPr/>
        </p:nvSpPr>
        <p:spPr bwMode="auto">
          <a:xfrm>
            <a:off x="0" y="1588"/>
            <a:ext cx="3038475" cy="454025"/>
          </a:xfrm>
          <a:prstGeom prst="rect">
            <a:avLst/>
          </a:prstGeom>
          <a:noFill/>
          <a:ln w="9525">
            <a:noFill/>
            <a:miter lim="800000"/>
            <a:headEnd/>
            <a:tailEnd/>
          </a:ln>
          <a:effectLst/>
        </p:spPr>
        <p:txBody>
          <a:bodyPr wrap="none" anchor="ctr"/>
          <a:lstStyle/>
          <a:p>
            <a:endParaRPr lang="en-US"/>
          </a:p>
        </p:txBody>
      </p:sp>
      <p:sp>
        <p:nvSpPr>
          <p:cNvPr id="54286" name="Rectangle 14"/>
          <p:cNvSpPr>
            <a:spLocks noGrp="1" noChangeArrowheads="1"/>
          </p:cNvSpPr>
          <p:nvPr>
            <p:ph type="body" idx="1"/>
          </p:nvPr>
        </p:nvSpPr>
        <p:spPr>
          <a:xfrm>
            <a:off x="935038" y="4422775"/>
            <a:ext cx="5140325" cy="4170363"/>
          </a:xfrm>
          <a:ln/>
        </p:spPr>
        <p:txBody>
          <a:bodyPr lIns="92070" tIns="46035" rIns="92070" bIns="46035"/>
          <a:lstStyle/>
          <a:p>
            <a:pPr defTabSz="927100"/>
            <a:endParaRPr lang="en-US"/>
          </a:p>
        </p:txBody>
      </p:sp>
      <p:sp>
        <p:nvSpPr>
          <p:cNvPr id="54287" name="Rectangle 15"/>
          <p:cNvSpPr>
            <a:spLocks noChangeArrowheads="1" noTextEdit="1"/>
          </p:cNvSpPr>
          <p:nvPr>
            <p:ph type="sldImg"/>
          </p:nvPr>
        </p:nvSpPr>
        <p:spPr>
          <a:xfrm>
            <a:off x="1209675" y="723900"/>
            <a:ext cx="4591050" cy="3443288"/>
          </a:xfrm>
          <a:ln w="12700" cap="flat">
            <a:solidFill>
              <a:schemeClr val="tx1"/>
            </a:solidFill>
          </a:ln>
        </p:spPr>
      </p:sp>
    </p:spTree>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 name="Rectangle 7"/>
          <p:cNvSpPr>
            <a:spLocks noGrp="1" noChangeArrowheads="1"/>
          </p:cNvSpPr>
          <p:nvPr>
            <p:ph type="sldNum" sz="quarter" idx="5"/>
          </p:nvPr>
        </p:nvSpPr>
        <p:spPr>
          <a:ln/>
        </p:spPr>
        <p:txBody>
          <a:bodyPr/>
          <a:lstStyle/>
          <a:p>
            <a:fld id="{FE2421BB-0E51-4814-BFCF-820E663A2514}" type="slidenum">
              <a:rPr lang="en-US"/>
              <a:pPr/>
              <a:t>31</a:t>
            </a:fld>
            <a:endParaRPr lang="en-US"/>
          </a:p>
        </p:txBody>
      </p:sp>
      <p:sp>
        <p:nvSpPr>
          <p:cNvPr id="58370" name="Rectangle 2"/>
          <p:cNvSpPr>
            <a:spLocks noChangeArrowheads="1"/>
          </p:cNvSpPr>
          <p:nvPr/>
        </p:nvSpPr>
        <p:spPr bwMode="auto">
          <a:xfrm>
            <a:off x="3971925" y="-1588"/>
            <a:ext cx="3038475" cy="465138"/>
          </a:xfrm>
          <a:prstGeom prst="rect">
            <a:avLst/>
          </a:prstGeom>
          <a:noFill/>
          <a:ln w="9525">
            <a:noFill/>
            <a:miter lim="800000"/>
            <a:headEnd/>
            <a:tailEnd/>
          </a:ln>
          <a:effectLst/>
        </p:spPr>
        <p:txBody>
          <a:bodyPr wrap="none" lIns="92362" tIns="44588" rIns="92362" bIns="44588" anchor="ctr"/>
          <a:lstStyle/>
          <a:p>
            <a:pPr algn="l" defTabSz="933450">
              <a:lnSpc>
                <a:spcPct val="100000"/>
              </a:lnSpc>
            </a:pPr>
            <a:endParaRPr lang="en-US" sz="2400" b="0">
              <a:solidFill>
                <a:schemeClr val="tx1"/>
              </a:solidFill>
              <a:effectLst/>
              <a:latin typeface="ElegaGarmnd BT" pitchFamily="18" charset="0"/>
            </a:endParaRPr>
          </a:p>
        </p:txBody>
      </p:sp>
      <p:sp>
        <p:nvSpPr>
          <p:cNvPr id="58371" name="Rectangle 3"/>
          <p:cNvSpPr>
            <a:spLocks noChangeArrowheads="1"/>
          </p:cNvSpPr>
          <p:nvPr/>
        </p:nvSpPr>
        <p:spPr bwMode="auto">
          <a:xfrm>
            <a:off x="3971925" y="8832850"/>
            <a:ext cx="3038475" cy="465138"/>
          </a:xfrm>
          <a:prstGeom prst="rect">
            <a:avLst/>
          </a:prstGeom>
          <a:noFill/>
          <a:ln w="9525">
            <a:noFill/>
            <a:miter lim="800000"/>
            <a:headEnd/>
            <a:tailEnd/>
          </a:ln>
          <a:effectLst/>
        </p:spPr>
        <p:txBody>
          <a:bodyPr lIns="19108" tIns="0" rIns="19108" bIns="0" anchor="b"/>
          <a:lstStyle/>
          <a:p>
            <a:pPr algn="r" defTabSz="933450" eaLnBrk="0" hangingPunct="0">
              <a:lnSpc>
                <a:spcPct val="100000"/>
              </a:lnSpc>
              <a:spcBef>
                <a:spcPct val="0"/>
              </a:spcBef>
            </a:pPr>
            <a:r>
              <a:rPr lang="en-US" sz="1000" b="0" i="1">
                <a:solidFill>
                  <a:schemeClr val="tx1"/>
                </a:solidFill>
                <a:effectLst/>
                <a:latin typeface="ElegaGarmnd BT" pitchFamily="18" charset="0"/>
              </a:rPr>
              <a:t>24</a:t>
            </a:r>
          </a:p>
        </p:txBody>
      </p:sp>
      <p:sp>
        <p:nvSpPr>
          <p:cNvPr id="58372" name="Rectangle 4"/>
          <p:cNvSpPr>
            <a:spLocks noChangeArrowheads="1"/>
          </p:cNvSpPr>
          <p:nvPr/>
        </p:nvSpPr>
        <p:spPr bwMode="auto">
          <a:xfrm>
            <a:off x="0" y="8832850"/>
            <a:ext cx="3038475" cy="465138"/>
          </a:xfrm>
          <a:prstGeom prst="rect">
            <a:avLst/>
          </a:prstGeom>
          <a:noFill/>
          <a:ln w="9525">
            <a:noFill/>
            <a:miter lim="800000"/>
            <a:headEnd/>
            <a:tailEnd/>
          </a:ln>
          <a:effectLst/>
        </p:spPr>
        <p:txBody>
          <a:bodyPr wrap="none" lIns="92362" tIns="44588" rIns="92362" bIns="44588" anchor="ctr"/>
          <a:lstStyle/>
          <a:p>
            <a:pPr algn="l" defTabSz="933450">
              <a:lnSpc>
                <a:spcPct val="100000"/>
              </a:lnSpc>
            </a:pPr>
            <a:endParaRPr lang="en-US" sz="2400" b="0">
              <a:solidFill>
                <a:schemeClr val="tx1"/>
              </a:solidFill>
              <a:effectLst/>
              <a:latin typeface="ElegaGarmnd BT" pitchFamily="18" charset="0"/>
            </a:endParaRPr>
          </a:p>
        </p:txBody>
      </p:sp>
      <p:sp>
        <p:nvSpPr>
          <p:cNvPr id="58373" name="Rectangle 5"/>
          <p:cNvSpPr>
            <a:spLocks noChangeArrowheads="1"/>
          </p:cNvSpPr>
          <p:nvPr/>
        </p:nvSpPr>
        <p:spPr bwMode="auto">
          <a:xfrm>
            <a:off x="0" y="-1588"/>
            <a:ext cx="3038475" cy="465138"/>
          </a:xfrm>
          <a:prstGeom prst="rect">
            <a:avLst/>
          </a:prstGeom>
          <a:noFill/>
          <a:ln w="9525">
            <a:noFill/>
            <a:miter lim="800000"/>
            <a:headEnd/>
            <a:tailEnd/>
          </a:ln>
          <a:effectLst/>
        </p:spPr>
        <p:txBody>
          <a:bodyPr wrap="none" lIns="92362" tIns="44588" rIns="92362" bIns="44588" anchor="ctr"/>
          <a:lstStyle/>
          <a:p>
            <a:pPr algn="l" defTabSz="933450">
              <a:lnSpc>
                <a:spcPct val="100000"/>
              </a:lnSpc>
            </a:pPr>
            <a:endParaRPr lang="en-US" sz="2400" b="0">
              <a:solidFill>
                <a:schemeClr val="tx1"/>
              </a:solidFill>
              <a:effectLst/>
              <a:latin typeface="ElegaGarmnd BT" pitchFamily="18" charset="0"/>
            </a:endParaRPr>
          </a:p>
        </p:txBody>
      </p:sp>
      <p:sp>
        <p:nvSpPr>
          <p:cNvPr id="58374" name="Rectangle 6"/>
          <p:cNvSpPr>
            <a:spLocks noChangeArrowheads="1"/>
          </p:cNvSpPr>
          <p:nvPr/>
        </p:nvSpPr>
        <p:spPr bwMode="auto">
          <a:xfrm>
            <a:off x="3971925" y="-1588"/>
            <a:ext cx="3038475" cy="463551"/>
          </a:xfrm>
          <a:prstGeom prst="rect">
            <a:avLst/>
          </a:prstGeom>
          <a:noFill/>
          <a:ln w="9525">
            <a:noFill/>
            <a:miter lim="800000"/>
            <a:headEnd/>
            <a:tailEnd/>
          </a:ln>
          <a:effectLst/>
        </p:spPr>
        <p:txBody>
          <a:bodyPr wrap="none" lIns="92362" tIns="44588" rIns="92362" bIns="44588" anchor="ctr"/>
          <a:lstStyle/>
          <a:p>
            <a:pPr algn="l" defTabSz="933450">
              <a:lnSpc>
                <a:spcPct val="100000"/>
              </a:lnSpc>
            </a:pPr>
            <a:endParaRPr lang="en-US" sz="2400" b="0">
              <a:solidFill>
                <a:schemeClr val="tx1"/>
              </a:solidFill>
              <a:effectLst/>
              <a:latin typeface="ElegaGarmnd BT" pitchFamily="18" charset="0"/>
            </a:endParaRPr>
          </a:p>
        </p:txBody>
      </p:sp>
      <p:sp>
        <p:nvSpPr>
          <p:cNvPr id="58375" name="Rectangle 7"/>
          <p:cNvSpPr>
            <a:spLocks noChangeArrowheads="1"/>
          </p:cNvSpPr>
          <p:nvPr/>
        </p:nvSpPr>
        <p:spPr bwMode="auto">
          <a:xfrm>
            <a:off x="3971925" y="8831263"/>
            <a:ext cx="3038475" cy="466725"/>
          </a:xfrm>
          <a:prstGeom prst="rect">
            <a:avLst/>
          </a:prstGeom>
          <a:noFill/>
          <a:ln w="9525">
            <a:noFill/>
            <a:miter lim="800000"/>
            <a:headEnd/>
            <a:tailEnd/>
          </a:ln>
          <a:effectLst/>
        </p:spPr>
        <p:txBody>
          <a:bodyPr lIns="19108" tIns="0" rIns="19108" bIns="0" anchor="b"/>
          <a:lstStyle/>
          <a:p>
            <a:pPr algn="r" defTabSz="933450" eaLnBrk="0" hangingPunct="0">
              <a:lnSpc>
                <a:spcPct val="100000"/>
              </a:lnSpc>
              <a:spcBef>
                <a:spcPct val="0"/>
              </a:spcBef>
            </a:pPr>
            <a:r>
              <a:rPr lang="en-US" sz="1000" b="0" i="1">
                <a:solidFill>
                  <a:schemeClr val="tx1"/>
                </a:solidFill>
                <a:effectLst/>
                <a:latin typeface="ElegaGarmnd BT" pitchFamily="18" charset="0"/>
              </a:rPr>
              <a:t>19</a:t>
            </a:r>
          </a:p>
        </p:txBody>
      </p:sp>
      <p:sp>
        <p:nvSpPr>
          <p:cNvPr id="58376" name="Rectangle 8"/>
          <p:cNvSpPr>
            <a:spLocks noChangeArrowheads="1"/>
          </p:cNvSpPr>
          <p:nvPr/>
        </p:nvSpPr>
        <p:spPr bwMode="auto">
          <a:xfrm>
            <a:off x="0" y="8831263"/>
            <a:ext cx="3038475" cy="466725"/>
          </a:xfrm>
          <a:prstGeom prst="rect">
            <a:avLst/>
          </a:prstGeom>
          <a:noFill/>
          <a:ln w="9525">
            <a:noFill/>
            <a:miter lim="800000"/>
            <a:headEnd/>
            <a:tailEnd/>
          </a:ln>
          <a:effectLst/>
        </p:spPr>
        <p:txBody>
          <a:bodyPr wrap="none" lIns="92362" tIns="44588" rIns="92362" bIns="44588" anchor="ctr"/>
          <a:lstStyle/>
          <a:p>
            <a:pPr algn="l" defTabSz="933450">
              <a:lnSpc>
                <a:spcPct val="100000"/>
              </a:lnSpc>
            </a:pPr>
            <a:endParaRPr lang="en-US" sz="2400" b="0">
              <a:solidFill>
                <a:schemeClr val="tx1"/>
              </a:solidFill>
              <a:effectLst/>
              <a:latin typeface="ElegaGarmnd BT" pitchFamily="18" charset="0"/>
            </a:endParaRPr>
          </a:p>
        </p:txBody>
      </p:sp>
      <p:sp>
        <p:nvSpPr>
          <p:cNvPr id="58377" name="Rectangle 9"/>
          <p:cNvSpPr>
            <a:spLocks noChangeArrowheads="1"/>
          </p:cNvSpPr>
          <p:nvPr/>
        </p:nvSpPr>
        <p:spPr bwMode="auto">
          <a:xfrm>
            <a:off x="0" y="-1588"/>
            <a:ext cx="3038475" cy="463551"/>
          </a:xfrm>
          <a:prstGeom prst="rect">
            <a:avLst/>
          </a:prstGeom>
          <a:noFill/>
          <a:ln w="9525">
            <a:noFill/>
            <a:miter lim="800000"/>
            <a:headEnd/>
            <a:tailEnd/>
          </a:ln>
          <a:effectLst/>
        </p:spPr>
        <p:txBody>
          <a:bodyPr wrap="none" lIns="92362" tIns="44588" rIns="92362" bIns="44588" anchor="ctr"/>
          <a:lstStyle/>
          <a:p>
            <a:pPr algn="l" defTabSz="933450">
              <a:lnSpc>
                <a:spcPct val="100000"/>
              </a:lnSpc>
            </a:pPr>
            <a:endParaRPr lang="en-US" sz="2400" b="0">
              <a:solidFill>
                <a:schemeClr val="tx1"/>
              </a:solidFill>
              <a:effectLst/>
              <a:latin typeface="ElegaGarmnd BT" pitchFamily="18" charset="0"/>
            </a:endParaRPr>
          </a:p>
        </p:txBody>
      </p:sp>
      <p:sp>
        <p:nvSpPr>
          <p:cNvPr id="58378" name="Rectangle 10"/>
          <p:cNvSpPr>
            <a:spLocks noGrp="1" noChangeArrowheads="1"/>
          </p:cNvSpPr>
          <p:nvPr>
            <p:ph type="body" idx="1"/>
          </p:nvPr>
        </p:nvSpPr>
        <p:spPr>
          <a:xfrm>
            <a:off x="935038" y="4413250"/>
            <a:ext cx="5140325" cy="4186238"/>
          </a:xfrm>
          <a:ln/>
        </p:spPr>
        <p:txBody>
          <a:bodyPr lIns="93955" tIns="46180" rIns="93955" bIns="46180"/>
          <a:lstStyle/>
          <a:p>
            <a:pPr defTabSz="930275"/>
            <a:endParaRPr lang="en-US"/>
          </a:p>
        </p:txBody>
      </p:sp>
      <p:sp>
        <p:nvSpPr>
          <p:cNvPr id="58379" name="Rectangle 11"/>
          <p:cNvSpPr>
            <a:spLocks noChangeArrowheads="1" noTextEdit="1"/>
          </p:cNvSpPr>
          <p:nvPr>
            <p:ph type="sldImg"/>
          </p:nvPr>
        </p:nvSpPr>
        <p:spPr>
          <a:xfrm>
            <a:off x="1196975" y="708025"/>
            <a:ext cx="4616450" cy="3462338"/>
          </a:xfrm>
          <a:ln w="12700" cap="flat">
            <a:solidFill>
              <a:schemeClr val="tx1"/>
            </a:solidFill>
          </a:ln>
        </p:spPr>
      </p:sp>
    </p:spTree>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 name="Rectangle 7"/>
          <p:cNvSpPr>
            <a:spLocks noGrp="1" noChangeArrowheads="1"/>
          </p:cNvSpPr>
          <p:nvPr>
            <p:ph type="sldNum" sz="quarter" idx="5"/>
          </p:nvPr>
        </p:nvSpPr>
        <p:spPr>
          <a:ln/>
        </p:spPr>
        <p:txBody>
          <a:bodyPr/>
          <a:lstStyle/>
          <a:p>
            <a:fld id="{2E1CBEEC-5A27-4CB6-8F5B-ABDB5656D050}" type="slidenum">
              <a:rPr lang="en-US"/>
              <a:pPr/>
              <a:t>32</a:t>
            </a:fld>
            <a:endParaRPr lang="en-US"/>
          </a:p>
        </p:txBody>
      </p:sp>
      <p:sp>
        <p:nvSpPr>
          <p:cNvPr id="108546" name="Rectangle 2"/>
          <p:cNvSpPr>
            <a:spLocks noChangeArrowheads="1"/>
          </p:cNvSpPr>
          <p:nvPr/>
        </p:nvSpPr>
        <p:spPr bwMode="auto">
          <a:xfrm>
            <a:off x="3973673" y="1591"/>
            <a:ext cx="3036727" cy="453133"/>
          </a:xfrm>
          <a:prstGeom prst="rect">
            <a:avLst/>
          </a:prstGeom>
          <a:noFill/>
          <a:ln w="9525">
            <a:noFill/>
            <a:miter lim="800000"/>
            <a:headEnd/>
            <a:tailEnd/>
          </a:ln>
          <a:effectLst/>
        </p:spPr>
        <p:txBody>
          <a:bodyPr wrap="none" lIns="91595" tIns="45798" rIns="91595" bIns="45798" anchor="ctr"/>
          <a:lstStyle/>
          <a:p>
            <a:endParaRPr lang="en-US"/>
          </a:p>
        </p:txBody>
      </p:sp>
      <p:sp>
        <p:nvSpPr>
          <p:cNvPr id="108547" name="Rectangle 3"/>
          <p:cNvSpPr>
            <a:spLocks noChangeArrowheads="1"/>
          </p:cNvSpPr>
          <p:nvPr/>
        </p:nvSpPr>
        <p:spPr bwMode="auto">
          <a:xfrm>
            <a:off x="3973673" y="8841677"/>
            <a:ext cx="3036727" cy="453133"/>
          </a:xfrm>
          <a:prstGeom prst="rect">
            <a:avLst/>
          </a:prstGeom>
          <a:noFill/>
          <a:ln w="9525">
            <a:noFill/>
            <a:miter lim="800000"/>
            <a:headEnd/>
            <a:tailEnd/>
          </a:ln>
          <a:effectLst/>
        </p:spPr>
        <p:txBody>
          <a:bodyPr lIns="19067" tIns="0" rIns="19067" bIns="0" anchor="b"/>
          <a:lstStyle/>
          <a:p>
            <a:pPr algn="r" defTabSz="950939" eaLnBrk="0" hangingPunct="0"/>
            <a:r>
              <a:rPr lang="en-US" sz="1000" i="1" dirty="0">
                <a:latin typeface="Tahoma" pitchFamily="34" charset="0"/>
              </a:rPr>
              <a:t>52</a:t>
            </a:r>
          </a:p>
        </p:txBody>
      </p:sp>
      <p:sp>
        <p:nvSpPr>
          <p:cNvPr id="108548" name="Rectangle 4"/>
          <p:cNvSpPr>
            <a:spLocks noChangeArrowheads="1"/>
          </p:cNvSpPr>
          <p:nvPr/>
        </p:nvSpPr>
        <p:spPr bwMode="auto">
          <a:xfrm>
            <a:off x="0" y="8841677"/>
            <a:ext cx="3036727" cy="453133"/>
          </a:xfrm>
          <a:prstGeom prst="rect">
            <a:avLst/>
          </a:prstGeom>
          <a:noFill/>
          <a:ln w="9525">
            <a:noFill/>
            <a:miter lim="800000"/>
            <a:headEnd/>
            <a:tailEnd/>
          </a:ln>
          <a:effectLst/>
        </p:spPr>
        <p:txBody>
          <a:bodyPr wrap="none" lIns="91595" tIns="45798" rIns="91595" bIns="45798" anchor="ctr"/>
          <a:lstStyle/>
          <a:p>
            <a:endParaRPr lang="en-US"/>
          </a:p>
        </p:txBody>
      </p:sp>
      <p:sp>
        <p:nvSpPr>
          <p:cNvPr id="108549" name="Rectangle 5"/>
          <p:cNvSpPr>
            <a:spLocks noChangeArrowheads="1"/>
          </p:cNvSpPr>
          <p:nvPr/>
        </p:nvSpPr>
        <p:spPr bwMode="auto">
          <a:xfrm>
            <a:off x="0" y="1591"/>
            <a:ext cx="3036727" cy="453133"/>
          </a:xfrm>
          <a:prstGeom prst="rect">
            <a:avLst/>
          </a:prstGeom>
          <a:noFill/>
          <a:ln w="9525">
            <a:noFill/>
            <a:miter lim="800000"/>
            <a:headEnd/>
            <a:tailEnd/>
          </a:ln>
          <a:effectLst/>
        </p:spPr>
        <p:txBody>
          <a:bodyPr wrap="none" lIns="91595" tIns="45798" rIns="91595" bIns="45798" anchor="ctr"/>
          <a:lstStyle/>
          <a:p>
            <a:endParaRPr lang="en-US"/>
          </a:p>
        </p:txBody>
      </p:sp>
      <p:sp>
        <p:nvSpPr>
          <p:cNvPr id="108550" name="Rectangle 6"/>
          <p:cNvSpPr>
            <a:spLocks noGrp="1" noRot="1" noChangeAspect="1" noChangeArrowheads="1" noTextEdit="1"/>
          </p:cNvSpPr>
          <p:nvPr>
            <p:ph type="sldImg"/>
          </p:nvPr>
        </p:nvSpPr>
        <p:spPr>
          <a:xfrm>
            <a:off x="1214438" y="723900"/>
            <a:ext cx="4587875" cy="3441700"/>
          </a:xfrm>
          <a:ln w="12700" cap="flat">
            <a:solidFill>
              <a:schemeClr val="tx1"/>
            </a:solidFill>
          </a:ln>
        </p:spPr>
      </p:sp>
      <p:sp>
        <p:nvSpPr>
          <p:cNvPr id="108551" name="Rectangle 7"/>
          <p:cNvSpPr>
            <a:spLocks noGrp="1" noChangeArrowheads="1"/>
          </p:cNvSpPr>
          <p:nvPr>
            <p:ph type="body" idx="1"/>
          </p:nvPr>
        </p:nvSpPr>
        <p:spPr>
          <a:xfrm>
            <a:off x="935357" y="4423223"/>
            <a:ext cx="5139688" cy="4168832"/>
          </a:xfrm>
          <a:ln/>
        </p:spPr>
        <p:txBody>
          <a:bodyPr lIns="93746" tIns="47668" rIns="93746" bIns="47668"/>
          <a:lstStyle/>
          <a:p>
            <a:pPr defTabSz="950939"/>
            <a:endParaRPr lang="en-US" dirty="0"/>
          </a:p>
        </p:txBody>
      </p:sp>
    </p:spTree>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3" name="Rectangle 7"/>
          <p:cNvSpPr>
            <a:spLocks noGrp="1" noChangeArrowheads="1"/>
          </p:cNvSpPr>
          <p:nvPr>
            <p:ph type="sldNum" sz="quarter" idx="5"/>
          </p:nvPr>
        </p:nvSpPr>
        <p:spPr>
          <a:ln/>
        </p:spPr>
        <p:txBody>
          <a:bodyPr/>
          <a:lstStyle/>
          <a:p>
            <a:fld id="{2A3E14B2-C035-4D39-A070-B647DD288D16}" type="slidenum">
              <a:rPr lang="en-US"/>
              <a:pPr/>
              <a:t>38</a:t>
            </a:fld>
            <a:endParaRPr lang="en-US"/>
          </a:p>
        </p:txBody>
      </p:sp>
      <p:sp>
        <p:nvSpPr>
          <p:cNvPr id="62466" name="Rectangle 2"/>
          <p:cNvSpPr>
            <a:spLocks noChangeArrowheads="1"/>
          </p:cNvSpPr>
          <p:nvPr/>
        </p:nvSpPr>
        <p:spPr bwMode="auto">
          <a:xfrm>
            <a:off x="3971925" y="0"/>
            <a:ext cx="3038475" cy="461963"/>
          </a:xfrm>
          <a:prstGeom prst="rect">
            <a:avLst/>
          </a:prstGeom>
          <a:noFill/>
          <a:ln w="9525">
            <a:noFill/>
            <a:miter lim="800000"/>
            <a:headEnd/>
            <a:tailEnd/>
          </a:ln>
          <a:effectLst/>
        </p:spPr>
        <p:txBody>
          <a:bodyPr wrap="none" anchor="ctr"/>
          <a:lstStyle/>
          <a:p>
            <a:endParaRPr lang="en-US"/>
          </a:p>
        </p:txBody>
      </p:sp>
      <p:sp>
        <p:nvSpPr>
          <p:cNvPr id="62467" name="Rectangle 3"/>
          <p:cNvSpPr>
            <a:spLocks noChangeArrowheads="1"/>
          </p:cNvSpPr>
          <p:nvPr/>
        </p:nvSpPr>
        <p:spPr bwMode="auto">
          <a:xfrm>
            <a:off x="3971925" y="8832850"/>
            <a:ext cx="3038475" cy="461963"/>
          </a:xfrm>
          <a:prstGeom prst="rect">
            <a:avLst/>
          </a:prstGeom>
          <a:noFill/>
          <a:ln w="9525">
            <a:noFill/>
            <a:miter lim="800000"/>
            <a:headEnd/>
            <a:tailEnd/>
          </a:ln>
          <a:effectLst/>
        </p:spPr>
        <p:txBody>
          <a:bodyPr lIns="19112" tIns="0" rIns="19112" bIns="0" anchor="b"/>
          <a:lstStyle/>
          <a:p>
            <a:pPr algn="r" defTabSz="957263" eaLnBrk="0" hangingPunct="0">
              <a:lnSpc>
                <a:spcPct val="100000"/>
              </a:lnSpc>
              <a:spcBef>
                <a:spcPct val="0"/>
              </a:spcBef>
            </a:pPr>
            <a:r>
              <a:rPr lang="en-US" sz="1000" b="0" i="1">
                <a:solidFill>
                  <a:schemeClr val="tx1"/>
                </a:solidFill>
                <a:effectLst/>
                <a:latin typeface="ElegaGarmnd BT" pitchFamily="18" charset="0"/>
              </a:rPr>
              <a:t>15</a:t>
            </a:r>
          </a:p>
        </p:txBody>
      </p:sp>
      <p:sp>
        <p:nvSpPr>
          <p:cNvPr id="62468" name="Rectangle 4"/>
          <p:cNvSpPr>
            <a:spLocks noChangeArrowheads="1"/>
          </p:cNvSpPr>
          <p:nvPr/>
        </p:nvSpPr>
        <p:spPr bwMode="auto">
          <a:xfrm>
            <a:off x="0" y="8832850"/>
            <a:ext cx="3038475" cy="461963"/>
          </a:xfrm>
          <a:prstGeom prst="rect">
            <a:avLst/>
          </a:prstGeom>
          <a:noFill/>
          <a:ln w="9525">
            <a:noFill/>
            <a:miter lim="800000"/>
            <a:headEnd/>
            <a:tailEnd/>
          </a:ln>
          <a:effectLst/>
        </p:spPr>
        <p:txBody>
          <a:bodyPr wrap="none" anchor="ctr"/>
          <a:lstStyle/>
          <a:p>
            <a:endParaRPr lang="en-US"/>
          </a:p>
        </p:txBody>
      </p:sp>
      <p:sp>
        <p:nvSpPr>
          <p:cNvPr id="62469" name="Rectangle 5"/>
          <p:cNvSpPr>
            <a:spLocks noChangeArrowheads="1"/>
          </p:cNvSpPr>
          <p:nvPr/>
        </p:nvSpPr>
        <p:spPr bwMode="auto">
          <a:xfrm>
            <a:off x="0" y="0"/>
            <a:ext cx="3038475" cy="461963"/>
          </a:xfrm>
          <a:prstGeom prst="rect">
            <a:avLst/>
          </a:prstGeom>
          <a:noFill/>
          <a:ln w="9525">
            <a:noFill/>
            <a:miter lim="800000"/>
            <a:headEnd/>
            <a:tailEnd/>
          </a:ln>
          <a:effectLst/>
        </p:spPr>
        <p:txBody>
          <a:bodyPr wrap="none" anchor="ctr"/>
          <a:lstStyle/>
          <a:p>
            <a:endParaRPr lang="en-US"/>
          </a:p>
        </p:txBody>
      </p:sp>
      <p:sp>
        <p:nvSpPr>
          <p:cNvPr id="62470" name="Rectangle 6"/>
          <p:cNvSpPr>
            <a:spLocks noChangeArrowheads="1"/>
          </p:cNvSpPr>
          <p:nvPr/>
        </p:nvSpPr>
        <p:spPr bwMode="auto">
          <a:xfrm>
            <a:off x="3971925" y="0"/>
            <a:ext cx="3038475" cy="461963"/>
          </a:xfrm>
          <a:prstGeom prst="rect">
            <a:avLst/>
          </a:prstGeom>
          <a:noFill/>
          <a:ln w="9525">
            <a:noFill/>
            <a:miter lim="800000"/>
            <a:headEnd/>
            <a:tailEnd/>
          </a:ln>
          <a:effectLst/>
        </p:spPr>
        <p:txBody>
          <a:bodyPr wrap="none" anchor="ctr"/>
          <a:lstStyle/>
          <a:p>
            <a:endParaRPr lang="en-US"/>
          </a:p>
        </p:txBody>
      </p:sp>
      <p:sp>
        <p:nvSpPr>
          <p:cNvPr id="62471" name="Rectangle 7"/>
          <p:cNvSpPr>
            <a:spLocks noChangeArrowheads="1"/>
          </p:cNvSpPr>
          <p:nvPr/>
        </p:nvSpPr>
        <p:spPr bwMode="auto">
          <a:xfrm>
            <a:off x="3971925" y="8832850"/>
            <a:ext cx="3038475" cy="461963"/>
          </a:xfrm>
          <a:prstGeom prst="rect">
            <a:avLst/>
          </a:prstGeom>
          <a:noFill/>
          <a:ln w="9525">
            <a:noFill/>
            <a:miter lim="800000"/>
            <a:headEnd/>
            <a:tailEnd/>
          </a:ln>
          <a:effectLst/>
        </p:spPr>
        <p:txBody>
          <a:bodyPr lIns="19112" tIns="0" rIns="19112" bIns="0" anchor="b"/>
          <a:lstStyle/>
          <a:p>
            <a:pPr algn="r" defTabSz="957263" eaLnBrk="0" hangingPunct="0">
              <a:lnSpc>
                <a:spcPct val="100000"/>
              </a:lnSpc>
              <a:spcBef>
                <a:spcPct val="0"/>
              </a:spcBef>
            </a:pPr>
            <a:r>
              <a:rPr lang="en-US" sz="1000" b="0" i="1">
                <a:solidFill>
                  <a:schemeClr val="tx1"/>
                </a:solidFill>
                <a:effectLst/>
                <a:latin typeface="ElegaGarmnd BT" pitchFamily="18" charset="0"/>
              </a:rPr>
              <a:t>14</a:t>
            </a:r>
          </a:p>
        </p:txBody>
      </p:sp>
      <p:sp>
        <p:nvSpPr>
          <p:cNvPr id="62472" name="Rectangle 8"/>
          <p:cNvSpPr>
            <a:spLocks noChangeArrowheads="1"/>
          </p:cNvSpPr>
          <p:nvPr/>
        </p:nvSpPr>
        <p:spPr bwMode="auto">
          <a:xfrm>
            <a:off x="0" y="8832850"/>
            <a:ext cx="3038475" cy="461963"/>
          </a:xfrm>
          <a:prstGeom prst="rect">
            <a:avLst/>
          </a:prstGeom>
          <a:noFill/>
          <a:ln w="9525">
            <a:noFill/>
            <a:miter lim="800000"/>
            <a:headEnd/>
            <a:tailEnd/>
          </a:ln>
          <a:effectLst/>
        </p:spPr>
        <p:txBody>
          <a:bodyPr wrap="none" anchor="ctr"/>
          <a:lstStyle/>
          <a:p>
            <a:endParaRPr lang="en-US"/>
          </a:p>
        </p:txBody>
      </p:sp>
      <p:sp>
        <p:nvSpPr>
          <p:cNvPr id="62473" name="Rectangle 9"/>
          <p:cNvSpPr>
            <a:spLocks noChangeArrowheads="1"/>
          </p:cNvSpPr>
          <p:nvPr/>
        </p:nvSpPr>
        <p:spPr bwMode="auto">
          <a:xfrm>
            <a:off x="0" y="0"/>
            <a:ext cx="3038475" cy="461963"/>
          </a:xfrm>
          <a:prstGeom prst="rect">
            <a:avLst/>
          </a:prstGeom>
          <a:noFill/>
          <a:ln w="9525">
            <a:noFill/>
            <a:miter lim="800000"/>
            <a:headEnd/>
            <a:tailEnd/>
          </a:ln>
          <a:effectLst/>
        </p:spPr>
        <p:txBody>
          <a:bodyPr wrap="none" anchor="ctr"/>
          <a:lstStyle/>
          <a:p>
            <a:endParaRPr lang="en-US"/>
          </a:p>
        </p:txBody>
      </p:sp>
      <p:sp>
        <p:nvSpPr>
          <p:cNvPr id="62474" name="Rectangle 10"/>
          <p:cNvSpPr>
            <a:spLocks noChangeArrowheads="1"/>
          </p:cNvSpPr>
          <p:nvPr/>
        </p:nvSpPr>
        <p:spPr bwMode="auto">
          <a:xfrm>
            <a:off x="3971925" y="0"/>
            <a:ext cx="3038475" cy="461963"/>
          </a:xfrm>
          <a:prstGeom prst="rect">
            <a:avLst/>
          </a:prstGeom>
          <a:noFill/>
          <a:ln w="9525">
            <a:noFill/>
            <a:miter lim="800000"/>
            <a:headEnd/>
            <a:tailEnd/>
          </a:ln>
          <a:effectLst/>
        </p:spPr>
        <p:txBody>
          <a:bodyPr wrap="none" anchor="ctr"/>
          <a:lstStyle/>
          <a:p>
            <a:endParaRPr lang="en-US"/>
          </a:p>
        </p:txBody>
      </p:sp>
      <p:sp>
        <p:nvSpPr>
          <p:cNvPr id="62475" name="Rectangle 11"/>
          <p:cNvSpPr>
            <a:spLocks noChangeArrowheads="1"/>
          </p:cNvSpPr>
          <p:nvPr/>
        </p:nvSpPr>
        <p:spPr bwMode="auto">
          <a:xfrm>
            <a:off x="3971925" y="8832850"/>
            <a:ext cx="3038475" cy="461963"/>
          </a:xfrm>
          <a:prstGeom prst="rect">
            <a:avLst/>
          </a:prstGeom>
          <a:noFill/>
          <a:ln w="9525">
            <a:noFill/>
            <a:miter lim="800000"/>
            <a:headEnd/>
            <a:tailEnd/>
          </a:ln>
          <a:effectLst/>
        </p:spPr>
        <p:txBody>
          <a:bodyPr lIns="19112" tIns="0" rIns="19112" bIns="0" anchor="b"/>
          <a:lstStyle/>
          <a:p>
            <a:pPr algn="r" defTabSz="957263" eaLnBrk="0" hangingPunct="0">
              <a:lnSpc>
                <a:spcPct val="100000"/>
              </a:lnSpc>
              <a:spcBef>
                <a:spcPct val="0"/>
              </a:spcBef>
            </a:pPr>
            <a:r>
              <a:rPr lang="en-US" sz="1000" b="0" i="1">
                <a:solidFill>
                  <a:schemeClr val="tx1"/>
                </a:solidFill>
                <a:effectLst/>
                <a:latin typeface="ElegaGarmnd BT" pitchFamily="18" charset="0"/>
              </a:rPr>
              <a:t>28</a:t>
            </a:r>
          </a:p>
        </p:txBody>
      </p:sp>
      <p:sp>
        <p:nvSpPr>
          <p:cNvPr id="62476" name="Rectangle 12"/>
          <p:cNvSpPr>
            <a:spLocks noChangeArrowheads="1"/>
          </p:cNvSpPr>
          <p:nvPr/>
        </p:nvSpPr>
        <p:spPr bwMode="auto">
          <a:xfrm>
            <a:off x="0" y="8832850"/>
            <a:ext cx="3038475" cy="461963"/>
          </a:xfrm>
          <a:prstGeom prst="rect">
            <a:avLst/>
          </a:prstGeom>
          <a:noFill/>
          <a:ln w="9525">
            <a:noFill/>
            <a:miter lim="800000"/>
            <a:headEnd/>
            <a:tailEnd/>
          </a:ln>
          <a:effectLst/>
        </p:spPr>
        <p:txBody>
          <a:bodyPr wrap="none" anchor="ctr"/>
          <a:lstStyle/>
          <a:p>
            <a:endParaRPr lang="en-US"/>
          </a:p>
        </p:txBody>
      </p:sp>
      <p:sp>
        <p:nvSpPr>
          <p:cNvPr id="62477" name="Rectangle 13"/>
          <p:cNvSpPr>
            <a:spLocks noChangeArrowheads="1"/>
          </p:cNvSpPr>
          <p:nvPr/>
        </p:nvSpPr>
        <p:spPr bwMode="auto">
          <a:xfrm>
            <a:off x="0" y="0"/>
            <a:ext cx="3038475" cy="461963"/>
          </a:xfrm>
          <a:prstGeom prst="rect">
            <a:avLst/>
          </a:prstGeom>
          <a:noFill/>
          <a:ln w="9525">
            <a:noFill/>
            <a:miter lim="800000"/>
            <a:headEnd/>
            <a:tailEnd/>
          </a:ln>
          <a:effectLst/>
        </p:spPr>
        <p:txBody>
          <a:bodyPr wrap="none" anchor="ctr"/>
          <a:lstStyle/>
          <a:p>
            <a:endParaRPr lang="en-US"/>
          </a:p>
        </p:txBody>
      </p:sp>
      <p:sp>
        <p:nvSpPr>
          <p:cNvPr id="62478" name="Rectangle 14"/>
          <p:cNvSpPr>
            <a:spLocks noChangeArrowheads="1"/>
          </p:cNvSpPr>
          <p:nvPr/>
        </p:nvSpPr>
        <p:spPr bwMode="auto">
          <a:xfrm>
            <a:off x="3971925" y="0"/>
            <a:ext cx="3038475" cy="460375"/>
          </a:xfrm>
          <a:prstGeom prst="rect">
            <a:avLst/>
          </a:prstGeom>
          <a:noFill/>
          <a:ln w="9525">
            <a:noFill/>
            <a:miter lim="800000"/>
            <a:headEnd/>
            <a:tailEnd/>
          </a:ln>
          <a:effectLst/>
        </p:spPr>
        <p:txBody>
          <a:bodyPr wrap="none" anchor="ctr"/>
          <a:lstStyle/>
          <a:p>
            <a:endParaRPr lang="en-US"/>
          </a:p>
        </p:txBody>
      </p:sp>
      <p:sp>
        <p:nvSpPr>
          <p:cNvPr id="62479" name="Rectangle 15"/>
          <p:cNvSpPr>
            <a:spLocks noChangeArrowheads="1"/>
          </p:cNvSpPr>
          <p:nvPr/>
        </p:nvSpPr>
        <p:spPr bwMode="auto">
          <a:xfrm>
            <a:off x="3971925" y="8829675"/>
            <a:ext cx="3038475" cy="465138"/>
          </a:xfrm>
          <a:prstGeom prst="rect">
            <a:avLst/>
          </a:prstGeom>
          <a:noFill/>
          <a:ln w="9525">
            <a:noFill/>
            <a:miter lim="800000"/>
            <a:headEnd/>
            <a:tailEnd/>
          </a:ln>
          <a:effectLst/>
        </p:spPr>
        <p:txBody>
          <a:bodyPr lIns="19112" tIns="0" rIns="19112" bIns="0" anchor="b"/>
          <a:lstStyle/>
          <a:p>
            <a:pPr algn="r" defTabSz="957263" eaLnBrk="0" hangingPunct="0">
              <a:lnSpc>
                <a:spcPct val="100000"/>
              </a:lnSpc>
              <a:spcBef>
                <a:spcPct val="0"/>
              </a:spcBef>
            </a:pPr>
            <a:r>
              <a:rPr lang="en-US" sz="1000" b="0" i="1">
                <a:solidFill>
                  <a:schemeClr val="tx1"/>
                </a:solidFill>
                <a:effectLst/>
                <a:latin typeface="ElegaGarmnd BT" pitchFamily="18" charset="0"/>
              </a:rPr>
              <a:t>23</a:t>
            </a:r>
          </a:p>
        </p:txBody>
      </p:sp>
      <p:sp>
        <p:nvSpPr>
          <p:cNvPr id="62480" name="Rectangle 16"/>
          <p:cNvSpPr>
            <a:spLocks noChangeArrowheads="1"/>
          </p:cNvSpPr>
          <p:nvPr/>
        </p:nvSpPr>
        <p:spPr bwMode="auto">
          <a:xfrm>
            <a:off x="0" y="8829675"/>
            <a:ext cx="3038475" cy="465138"/>
          </a:xfrm>
          <a:prstGeom prst="rect">
            <a:avLst/>
          </a:prstGeom>
          <a:noFill/>
          <a:ln w="9525">
            <a:noFill/>
            <a:miter lim="800000"/>
            <a:headEnd/>
            <a:tailEnd/>
          </a:ln>
          <a:effectLst/>
        </p:spPr>
        <p:txBody>
          <a:bodyPr wrap="none" anchor="ctr"/>
          <a:lstStyle/>
          <a:p>
            <a:endParaRPr lang="en-US"/>
          </a:p>
        </p:txBody>
      </p:sp>
      <p:sp>
        <p:nvSpPr>
          <p:cNvPr id="62481" name="Rectangle 17"/>
          <p:cNvSpPr>
            <a:spLocks noChangeArrowheads="1"/>
          </p:cNvSpPr>
          <p:nvPr/>
        </p:nvSpPr>
        <p:spPr bwMode="auto">
          <a:xfrm>
            <a:off x="0" y="0"/>
            <a:ext cx="3038475" cy="460375"/>
          </a:xfrm>
          <a:prstGeom prst="rect">
            <a:avLst/>
          </a:prstGeom>
          <a:noFill/>
          <a:ln w="9525">
            <a:noFill/>
            <a:miter lim="800000"/>
            <a:headEnd/>
            <a:tailEnd/>
          </a:ln>
          <a:effectLst/>
        </p:spPr>
        <p:txBody>
          <a:bodyPr wrap="none" anchor="ctr"/>
          <a:lstStyle/>
          <a:p>
            <a:endParaRPr lang="en-US"/>
          </a:p>
        </p:txBody>
      </p:sp>
      <p:sp>
        <p:nvSpPr>
          <p:cNvPr id="62482" name="Rectangle 18"/>
          <p:cNvSpPr>
            <a:spLocks noGrp="1" noChangeArrowheads="1"/>
          </p:cNvSpPr>
          <p:nvPr>
            <p:ph type="body" idx="1"/>
          </p:nvPr>
        </p:nvSpPr>
        <p:spPr>
          <a:xfrm>
            <a:off x="935038" y="4416425"/>
            <a:ext cx="5140325" cy="4178300"/>
          </a:xfrm>
          <a:ln/>
        </p:spPr>
        <p:txBody>
          <a:bodyPr lIns="93965" tIns="47779" rIns="93965" bIns="47779"/>
          <a:lstStyle/>
          <a:p>
            <a:endParaRPr lang="en-US"/>
          </a:p>
        </p:txBody>
      </p:sp>
      <p:sp>
        <p:nvSpPr>
          <p:cNvPr id="62483" name="Rectangle 19"/>
          <p:cNvSpPr>
            <a:spLocks noChangeArrowheads="1" noTextEdit="1"/>
          </p:cNvSpPr>
          <p:nvPr>
            <p:ph type="sldImg"/>
          </p:nvPr>
        </p:nvSpPr>
        <p:spPr>
          <a:xfrm>
            <a:off x="1190625" y="703263"/>
            <a:ext cx="4629150" cy="3471862"/>
          </a:xfrm>
          <a:ln w="12700" cap="flat">
            <a:solidFill>
              <a:schemeClr val="tx1"/>
            </a:solidFill>
          </a:ln>
        </p:spPr>
      </p:sp>
    </p:spTree>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3" name="Rectangle 7"/>
          <p:cNvSpPr>
            <a:spLocks noGrp="1" noChangeArrowheads="1"/>
          </p:cNvSpPr>
          <p:nvPr>
            <p:ph type="sldNum" sz="quarter" idx="5"/>
          </p:nvPr>
        </p:nvSpPr>
        <p:spPr>
          <a:ln/>
        </p:spPr>
        <p:txBody>
          <a:bodyPr/>
          <a:lstStyle/>
          <a:p>
            <a:fld id="{31C33CCA-50A8-4945-B0B0-2F45F931732A}" type="slidenum">
              <a:rPr lang="en-US"/>
              <a:pPr/>
              <a:t>39</a:t>
            </a:fld>
            <a:endParaRPr lang="en-US"/>
          </a:p>
        </p:txBody>
      </p:sp>
      <p:sp>
        <p:nvSpPr>
          <p:cNvPr id="64514" name="Rectangle 2"/>
          <p:cNvSpPr>
            <a:spLocks noChangeArrowheads="1"/>
          </p:cNvSpPr>
          <p:nvPr/>
        </p:nvSpPr>
        <p:spPr bwMode="auto">
          <a:xfrm>
            <a:off x="3971925" y="0"/>
            <a:ext cx="3038475" cy="461963"/>
          </a:xfrm>
          <a:prstGeom prst="rect">
            <a:avLst/>
          </a:prstGeom>
          <a:noFill/>
          <a:ln w="9525">
            <a:noFill/>
            <a:miter lim="800000"/>
            <a:headEnd/>
            <a:tailEnd/>
          </a:ln>
          <a:effectLst/>
        </p:spPr>
        <p:txBody>
          <a:bodyPr wrap="none" anchor="ctr"/>
          <a:lstStyle/>
          <a:p>
            <a:endParaRPr lang="en-US"/>
          </a:p>
        </p:txBody>
      </p:sp>
      <p:sp>
        <p:nvSpPr>
          <p:cNvPr id="64515" name="Rectangle 3"/>
          <p:cNvSpPr>
            <a:spLocks noChangeArrowheads="1"/>
          </p:cNvSpPr>
          <p:nvPr/>
        </p:nvSpPr>
        <p:spPr bwMode="auto">
          <a:xfrm>
            <a:off x="3971925" y="8832850"/>
            <a:ext cx="3038475" cy="461963"/>
          </a:xfrm>
          <a:prstGeom prst="rect">
            <a:avLst/>
          </a:prstGeom>
          <a:noFill/>
          <a:ln w="9525">
            <a:noFill/>
            <a:miter lim="800000"/>
            <a:headEnd/>
            <a:tailEnd/>
          </a:ln>
          <a:effectLst/>
        </p:spPr>
        <p:txBody>
          <a:bodyPr lIns="19112" tIns="0" rIns="19112" bIns="0" anchor="b"/>
          <a:lstStyle/>
          <a:p>
            <a:pPr algn="r" defTabSz="957263" eaLnBrk="0" hangingPunct="0">
              <a:lnSpc>
                <a:spcPct val="100000"/>
              </a:lnSpc>
              <a:spcBef>
                <a:spcPct val="0"/>
              </a:spcBef>
            </a:pPr>
            <a:r>
              <a:rPr lang="en-US" sz="1000" b="0" i="1">
                <a:solidFill>
                  <a:schemeClr val="tx1"/>
                </a:solidFill>
                <a:effectLst/>
                <a:latin typeface="ElegaGarmnd BT" pitchFamily="18" charset="0"/>
              </a:rPr>
              <a:t>16</a:t>
            </a:r>
          </a:p>
        </p:txBody>
      </p:sp>
      <p:sp>
        <p:nvSpPr>
          <p:cNvPr id="64516" name="Rectangle 4"/>
          <p:cNvSpPr>
            <a:spLocks noChangeArrowheads="1"/>
          </p:cNvSpPr>
          <p:nvPr/>
        </p:nvSpPr>
        <p:spPr bwMode="auto">
          <a:xfrm>
            <a:off x="0" y="8832850"/>
            <a:ext cx="3038475" cy="461963"/>
          </a:xfrm>
          <a:prstGeom prst="rect">
            <a:avLst/>
          </a:prstGeom>
          <a:noFill/>
          <a:ln w="9525">
            <a:noFill/>
            <a:miter lim="800000"/>
            <a:headEnd/>
            <a:tailEnd/>
          </a:ln>
          <a:effectLst/>
        </p:spPr>
        <p:txBody>
          <a:bodyPr wrap="none" anchor="ctr"/>
          <a:lstStyle/>
          <a:p>
            <a:endParaRPr lang="en-US"/>
          </a:p>
        </p:txBody>
      </p:sp>
      <p:sp>
        <p:nvSpPr>
          <p:cNvPr id="64517" name="Rectangle 5"/>
          <p:cNvSpPr>
            <a:spLocks noChangeArrowheads="1"/>
          </p:cNvSpPr>
          <p:nvPr/>
        </p:nvSpPr>
        <p:spPr bwMode="auto">
          <a:xfrm>
            <a:off x="0" y="0"/>
            <a:ext cx="3038475" cy="461963"/>
          </a:xfrm>
          <a:prstGeom prst="rect">
            <a:avLst/>
          </a:prstGeom>
          <a:noFill/>
          <a:ln w="9525">
            <a:noFill/>
            <a:miter lim="800000"/>
            <a:headEnd/>
            <a:tailEnd/>
          </a:ln>
          <a:effectLst/>
        </p:spPr>
        <p:txBody>
          <a:bodyPr wrap="none" anchor="ctr"/>
          <a:lstStyle/>
          <a:p>
            <a:endParaRPr lang="en-US"/>
          </a:p>
        </p:txBody>
      </p:sp>
      <p:sp>
        <p:nvSpPr>
          <p:cNvPr id="64518" name="Rectangle 6"/>
          <p:cNvSpPr>
            <a:spLocks noChangeArrowheads="1"/>
          </p:cNvSpPr>
          <p:nvPr/>
        </p:nvSpPr>
        <p:spPr bwMode="auto">
          <a:xfrm>
            <a:off x="3971925" y="0"/>
            <a:ext cx="3038475" cy="461963"/>
          </a:xfrm>
          <a:prstGeom prst="rect">
            <a:avLst/>
          </a:prstGeom>
          <a:noFill/>
          <a:ln w="9525">
            <a:noFill/>
            <a:miter lim="800000"/>
            <a:headEnd/>
            <a:tailEnd/>
          </a:ln>
          <a:effectLst/>
        </p:spPr>
        <p:txBody>
          <a:bodyPr wrap="none" anchor="ctr"/>
          <a:lstStyle/>
          <a:p>
            <a:endParaRPr lang="en-US"/>
          </a:p>
        </p:txBody>
      </p:sp>
      <p:sp>
        <p:nvSpPr>
          <p:cNvPr id="64519" name="Rectangle 7"/>
          <p:cNvSpPr>
            <a:spLocks noChangeArrowheads="1"/>
          </p:cNvSpPr>
          <p:nvPr/>
        </p:nvSpPr>
        <p:spPr bwMode="auto">
          <a:xfrm>
            <a:off x="3971925" y="8832850"/>
            <a:ext cx="3038475" cy="461963"/>
          </a:xfrm>
          <a:prstGeom prst="rect">
            <a:avLst/>
          </a:prstGeom>
          <a:noFill/>
          <a:ln w="9525">
            <a:noFill/>
            <a:miter lim="800000"/>
            <a:headEnd/>
            <a:tailEnd/>
          </a:ln>
          <a:effectLst/>
        </p:spPr>
        <p:txBody>
          <a:bodyPr lIns="19112" tIns="0" rIns="19112" bIns="0" anchor="b"/>
          <a:lstStyle/>
          <a:p>
            <a:pPr algn="r" defTabSz="957263" eaLnBrk="0" hangingPunct="0">
              <a:lnSpc>
                <a:spcPct val="100000"/>
              </a:lnSpc>
              <a:spcBef>
                <a:spcPct val="0"/>
              </a:spcBef>
            </a:pPr>
            <a:r>
              <a:rPr lang="en-US" sz="1000" b="0" i="1">
                <a:solidFill>
                  <a:schemeClr val="tx1"/>
                </a:solidFill>
                <a:effectLst/>
                <a:latin typeface="ElegaGarmnd BT" pitchFamily="18" charset="0"/>
              </a:rPr>
              <a:t>15</a:t>
            </a:r>
          </a:p>
        </p:txBody>
      </p:sp>
      <p:sp>
        <p:nvSpPr>
          <p:cNvPr id="64520" name="Rectangle 8"/>
          <p:cNvSpPr>
            <a:spLocks noChangeArrowheads="1"/>
          </p:cNvSpPr>
          <p:nvPr/>
        </p:nvSpPr>
        <p:spPr bwMode="auto">
          <a:xfrm>
            <a:off x="0" y="8832850"/>
            <a:ext cx="3038475" cy="461963"/>
          </a:xfrm>
          <a:prstGeom prst="rect">
            <a:avLst/>
          </a:prstGeom>
          <a:noFill/>
          <a:ln w="9525">
            <a:noFill/>
            <a:miter lim="800000"/>
            <a:headEnd/>
            <a:tailEnd/>
          </a:ln>
          <a:effectLst/>
        </p:spPr>
        <p:txBody>
          <a:bodyPr wrap="none" anchor="ctr"/>
          <a:lstStyle/>
          <a:p>
            <a:endParaRPr lang="en-US"/>
          </a:p>
        </p:txBody>
      </p:sp>
      <p:sp>
        <p:nvSpPr>
          <p:cNvPr id="64521" name="Rectangle 9"/>
          <p:cNvSpPr>
            <a:spLocks noChangeArrowheads="1"/>
          </p:cNvSpPr>
          <p:nvPr/>
        </p:nvSpPr>
        <p:spPr bwMode="auto">
          <a:xfrm>
            <a:off x="0" y="0"/>
            <a:ext cx="3038475" cy="461963"/>
          </a:xfrm>
          <a:prstGeom prst="rect">
            <a:avLst/>
          </a:prstGeom>
          <a:noFill/>
          <a:ln w="9525">
            <a:noFill/>
            <a:miter lim="800000"/>
            <a:headEnd/>
            <a:tailEnd/>
          </a:ln>
          <a:effectLst/>
        </p:spPr>
        <p:txBody>
          <a:bodyPr wrap="none" anchor="ctr"/>
          <a:lstStyle/>
          <a:p>
            <a:endParaRPr lang="en-US"/>
          </a:p>
        </p:txBody>
      </p:sp>
      <p:sp>
        <p:nvSpPr>
          <p:cNvPr id="64522" name="Rectangle 10"/>
          <p:cNvSpPr>
            <a:spLocks noChangeArrowheads="1"/>
          </p:cNvSpPr>
          <p:nvPr/>
        </p:nvSpPr>
        <p:spPr bwMode="auto">
          <a:xfrm>
            <a:off x="3971925" y="0"/>
            <a:ext cx="3038475" cy="461963"/>
          </a:xfrm>
          <a:prstGeom prst="rect">
            <a:avLst/>
          </a:prstGeom>
          <a:noFill/>
          <a:ln w="9525">
            <a:noFill/>
            <a:miter lim="800000"/>
            <a:headEnd/>
            <a:tailEnd/>
          </a:ln>
          <a:effectLst/>
        </p:spPr>
        <p:txBody>
          <a:bodyPr wrap="none" anchor="ctr"/>
          <a:lstStyle/>
          <a:p>
            <a:endParaRPr lang="en-US"/>
          </a:p>
        </p:txBody>
      </p:sp>
      <p:sp>
        <p:nvSpPr>
          <p:cNvPr id="64523" name="Rectangle 11"/>
          <p:cNvSpPr>
            <a:spLocks noChangeArrowheads="1"/>
          </p:cNvSpPr>
          <p:nvPr/>
        </p:nvSpPr>
        <p:spPr bwMode="auto">
          <a:xfrm>
            <a:off x="3971925" y="8832850"/>
            <a:ext cx="3038475" cy="461963"/>
          </a:xfrm>
          <a:prstGeom prst="rect">
            <a:avLst/>
          </a:prstGeom>
          <a:noFill/>
          <a:ln w="9525">
            <a:noFill/>
            <a:miter lim="800000"/>
            <a:headEnd/>
            <a:tailEnd/>
          </a:ln>
          <a:effectLst/>
        </p:spPr>
        <p:txBody>
          <a:bodyPr lIns="19112" tIns="0" rIns="19112" bIns="0" anchor="b"/>
          <a:lstStyle/>
          <a:p>
            <a:pPr algn="r" defTabSz="957263" eaLnBrk="0" hangingPunct="0">
              <a:lnSpc>
                <a:spcPct val="100000"/>
              </a:lnSpc>
              <a:spcBef>
                <a:spcPct val="0"/>
              </a:spcBef>
            </a:pPr>
            <a:r>
              <a:rPr lang="en-US" sz="1000" b="0" i="1">
                <a:solidFill>
                  <a:schemeClr val="tx1"/>
                </a:solidFill>
                <a:effectLst/>
                <a:latin typeface="ElegaGarmnd BT" pitchFamily="18" charset="0"/>
              </a:rPr>
              <a:t>29</a:t>
            </a:r>
          </a:p>
        </p:txBody>
      </p:sp>
      <p:sp>
        <p:nvSpPr>
          <p:cNvPr id="64524" name="Rectangle 12"/>
          <p:cNvSpPr>
            <a:spLocks noChangeArrowheads="1"/>
          </p:cNvSpPr>
          <p:nvPr/>
        </p:nvSpPr>
        <p:spPr bwMode="auto">
          <a:xfrm>
            <a:off x="0" y="8832850"/>
            <a:ext cx="3038475" cy="461963"/>
          </a:xfrm>
          <a:prstGeom prst="rect">
            <a:avLst/>
          </a:prstGeom>
          <a:noFill/>
          <a:ln w="9525">
            <a:noFill/>
            <a:miter lim="800000"/>
            <a:headEnd/>
            <a:tailEnd/>
          </a:ln>
          <a:effectLst/>
        </p:spPr>
        <p:txBody>
          <a:bodyPr wrap="none" anchor="ctr"/>
          <a:lstStyle/>
          <a:p>
            <a:endParaRPr lang="en-US"/>
          </a:p>
        </p:txBody>
      </p:sp>
      <p:sp>
        <p:nvSpPr>
          <p:cNvPr id="64525" name="Rectangle 13"/>
          <p:cNvSpPr>
            <a:spLocks noChangeArrowheads="1"/>
          </p:cNvSpPr>
          <p:nvPr/>
        </p:nvSpPr>
        <p:spPr bwMode="auto">
          <a:xfrm>
            <a:off x="0" y="0"/>
            <a:ext cx="3038475" cy="461963"/>
          </a:xfrm>
          <a:prstGeom prst="rect">
            <a:avLst/>
          </a:prstGeom>
          <a:noFill/>
          <a:ln w="9525">
            <a:noFill/>
            <a:miter lim="800000"/>
            <a:headEnd/>
            <a:tailEnd/>
          </a:ln>
          <a:effectLst/>
        </p:spPr>
        <p:txBody>
          <a:bodyPr wrap="none" anchor="ctr"/>
          <a:lstStyle/>
          <a:p>
            <a:endParaRPr lang="en-US"/>
          </a:p>
        </p:txBody>
      </p:sp>
      <p:sp>
        <p:nvSpPr>
          <p:cNvPr id="64526" name="Rectangle 14"/>
          <p:cNvSpPr>
            <a:spLocks noChangeArrowheads="1"/>
          </p:cNvSpPr>
          <p:nvPr/>
        </p:nvSpPr>
        <p:spPr bwMode="auto">
          <a:xfrm>
            <a:off x="3971925" y="0"/>
            <a:ext cx="3038475" cy="460375"/>
          </a:xfrm>
          <a:prstGeom prst="rect">
            <a:avLst/>
          </a:prstGeom>
          <a:noFill/>
          <a:ln w="9525">
            <a:noFill/>
            <a:miter lim="800000"/>
            <a:headEnd/>
            <a:tailEnd/>
          </a:ln>
          <a:effectLst/>
        </p:spPr>
        <p:txBody>
          <a:bodyPr wrap="none" anchor="ctr"/>
          <a:lstStyle/>
          <a:p>
            <a:endParaRPr lang="en-US"/>
          </a:p>
        </p:txBody>
      </p:sp>
      <p:sp>
        <p:nvSpPr>
          <p:cNvPr id="64527" name="Rectangle 15"/>
          <p:cNvSpPr>
            <a:spLocks noChangeArrowheads="1"/>
          </p:cNvSpPr>
          <p:nvPr/>
        </p:nvSpPr>
        <p:spPr bwMode="auto">
          <a:xfrm>
            <a:off x="3971925" y="8829675"/>
            <a:ext cx="3038475" cy="465138"/>
          </a:xfrm>
          <a:prstGeom prst="rect">
            <a:avLst/>
          </a:prstGeom>
          <a:noFill/>
          <a:ln w="9525">
            <a:noFill/>
            <a:miter lim="800000"/>
            <a:headEnd/>
            <a:tailEnd/>
          </a:ln>
          <a:effectLst/>
        </p:spPr>
        <p:txBody>
          <a:bodyPr lIns="19112" tIns="0" rIns="19112" bIns="0" anchor="b"/>
          <a:lstStyle/>
          <a:p>
            <a:pPr algn="r" defTabSz="957263" eaLnBrk="0" hangingPunct="0">
              <a:lnSpc>
                <a:spcPct val="100000"/>
              </a:lnSpc>
              <a:spcBef>
                <a:spcPct val="0"/>
              </a:spcBef>
            </a:pPr>
            <a:r>
              <a:rPr lang="en-US" sz="1000" b="0" i="1">
                <a:solidFill>
                  <a:schemeClr val="tx1"/>
                </a:solidFill>
                <a:effectLst/>
                <a:latin typeface="ElegaGarmnd BT" pitchFamily="18" charset="0"/>
              </a:rPr>
              <a:t>24</a:t>
            </a:r>
          </a:p>
        </p:txBody>
      </p:sp>
      <p:sp>
        <p:nvSpPr>
          <p:cNvPr id="64528" name="Rectangle 16"/>
          <p:cNvSpPr>
            <a:spLocks noChangeArrowheads="1"/>
          </p:cNvSpPr>
          <p:nvPr/>
        </p:nvSpPr>
        <p:spPr bwMode="auto">
          <a:xfrm>
            <a:off x="0" y="8829675"/>
            <a:ext cx="3038475" cy="465138"/>
          </a:xfrm>
          <a:prstGeom prst="rect">
            <a:avLst/>
          </a:prstGeom>
          <a:noFill/>
          <a:ln w="9525">
            <a:noFill/>
            <a:miter lim="800000"/>
            <a:headEnd/>
            <a:tailEnd/>
          </a:ln>
          <a:effectLst/>
        </p:spPr>
        <p:txBody>
          <a:bodyPr wrap="none" anchor="ctr"/>
          <a:lstStyle/>
          <a:p>
            <a:endParaRPr lang="en-US"/>
          </a:p>
        </p:txBody>
      </p:sp>
      <p:sp>
        <p:nvSpPr>
          <p:cNvPr id="64529" name="Rectangle 17"/>
          <p:cNvSpPr>
            <a:spLocks noChangeArrowheads="1"/>
          </p:cNvSpPr>
          <p:nvPr/>
        </p:nvSpPr>
        <p:spPr bwMode="auto">
          <a:xfrm>
            <a:off x="0" y="0"/>
            <a:ext cx="3038475" cy="460375"/>
          </a:xfrm>
          <a:prstGeom prst="rect">
            <a:avLst/>
          </a:prstGeom>
          <a:noFill/>
          <a:ln w="9525">
            <a:noFill/>
            <a:miter lim="800000"/>
            <a:headEnd/>
            <a:tailEnd/>
          </a:ln>
          <a:effectLst/>
        </p:spPr>
        <p:txBody>
          <a:bodyPr wrap="none" anchor="ctr"/>
          <a:lstStyle/>
          <a:p>
            <a:endParaRPr lang="en-US"/>
          </a:p>
        </p:txBody>
      </p:sp>
      <p:sp>
        <p:nvSpPr>
          <p:cNvPr id="64530" name="Rectangle 18"/>
          <p:cNvSpPr>
            <a:spLocks noGrp="1" noChangeArrowheads="1"/>
          </p:cNvSpPr>
          <p:nvPr>
            <p:ph type="body" idx="1"/>
          </p:nvPr>
        </p:nvSpPr>
        <p:spPr>
          <a:xfrm>
            <a:off x="935038" y="4416425"/>
            <a:ext cx="5140325" cy="4178300"/>
          </a:xfrm>
          <a:ln/>
        </p:spPr>
        <p:txBody>
          <a:bodyPr lIns="93965" tIns="47779" rIns="93965" bIns="47779"/>
          <a:lstStyle/>
          <a:p>
            <a:endParaRPr lang="en-US"/>
          </a:p>
        </p:txBody>
      </p:sp>
      <p:sp>
        <p:nvSpPr>
          <p:cNvPr id="64531" name="Rectangle 19"/>
          <p:cNvSpPr>
            <a:spLocks noChangeArrowheads="1" noTextEdit="1"/>
          </p:cNvSpPr>
          <p:nvPr>
            <p:ph type="sldImg"/>
          </p:nvPr>
        </p:nvSpPr>
        <p:spPr>
          <a:xfrm>
            <a:off x="1190625" y="703263"/>
            <a:ext cx="4629150" cy="3471862"/>
          </a:xfrm>
          <a:ln w="12700" cap="flat">
            <a:solidFill>
              <a:schemeClr val="tx1"/>
            </a:solidFill>
          </a:ln>
        </p:spPr>
      </p:sp>
    </p:spTree>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3" name="Rectangle 7"/>
          <p:cNvSpPr>
            <a:spLocks noGrp="1" noChangeArrowheads="1"/>
          </p:cNvSpPr>
          <p:nvPr>
            <p:ph type="sldNum" sz="quarter" idx="5"/>
          </p:nvPr>
        </p:nvSpPr>
        <p:spPr>
          <a:ln/>
        </p:spPr>
        <p:txBody>
          <a:bodyPr/>
          <a:lstStyle/>
          <a:p>
            <a:fld id="{D178EDBA-89C7-4E77-AE57-E2E4043AD829}" type="slidenum">
              <a:rPr lang="en-US"/>
              <a:pPr/>
              <a:t>40</a:t>
            </a:fld>
            <a:endParaRPr lang="en-US"/>
          </a:p>
        </p:txBody>
      </p:sp>
      <p:sp>
        <p:nvSpPr>
          <p:cNvPr id="270338" name="Rectangle 2"/>
          <p:cNvSpPr>
            <a:spLocks noChangeArrowheads="1"/>
          </p:cNvSpPr>
          <p:nvPr/>
        </p:nvSpPr>
        <p:spPr bwMode="auto">
          <a:xfrm>
            <a:off x="3971925" y="0"/>
            <a:ext cx="3038475" cy="461963"/>
          </a:xfrm>
          <a:prstGeom prst="rect">
            <a:avLst/>
          </a:prstGeom>
          <a:noFill/>
          <a:ln w="9525">
            <a:noFill/>
            <a:miter lim="800000"/>
            <a:headEnd/>
            <a:tailEnd/>
          </a:ln>
          <a:effectLst/>
        </p:spPr>
        <p:txBody>
          <a:bodyPr wrap="none" anchor="ctr"/>
          <a:lstStyle/>
          <a:p>
            <a:endParaRPr lang="en-US"/>
          </a:p>
        </p:txBody>
      </p:sp>
      <p:sp>
        <p:nvSpPr>
          <p:cNvPr id="270339" name="Rectangle 3"/>
          <p:cNvSpPr>
            <a:spLocks noChangeArrowheads="1"/>
          </p:cNvSpPr>
          <p:nvPr/>
        </p:nvSpPr>
        <p:spPr bwMode="auto">
          <a:xfrm>
            <a:off x="3971925" y="8832850"/>
            <a:ext cx="3038475" cy="461963"/>
          </a:xfrm>
          <a:prstGeom prst="rect">
            <a:avLst/>
          </a:prstGeom>
          <a:noFill/>
          <a:ln w="9525">
            <a:noFill/>
            <a:miter lim="800000"/>
            <a:headEnd/>
            <a:tailEnd/>
          </a:ln>
          <a:effectLst/>
        </p:spPr>
        <p:txBody>
          <a:bodyPr lIns="19112" tIns="0" rIns="19112" bIns="0" anchor="b"/>
          <a:lstStyle/>
          <a:p>
            <a:pPr algn="r" defTabSz="957263" eaLnBrk="0" hangingPunct="0">
              <a:lnSpc>
                <a:spcPct val="100000"/>
              </a:lnSpc>
              <a:spcBef>
                <a:spcPct val="0"/>
              </a:spcBef>
            </a:pPr>
            <a:r>
              <a:rPr lang="en-US" sz="1000" b="0" i="1">
                <a:solidFill>
                  <a:schemeClr val="tx1"/>
                </a:solidFill>
                <a:effectLst/>
                <a:latin typeface="ElegaGarmnd BT" pitchFamily="18" charset="0"/>
              </a:rPr>
              <a:t>16</a:t>
            </a:r>
          </a:p>
        </p:txBody>
      </p:sp>
      <p:sp>
        <p:nvSpPr>
          <p:cNvPr id="270340" name="Rectangle 4"/>
          <p:cNvSpPr>
            <a:spLocks noChangeArrowheads="1"/>
          </p:cNvSpPr>
          <p:nvPr/>
        </p:nvSpPr>
        <p:spPr bwMode="auto">
          <a:xfrm>
            <a:off x="0" y="8832850"/>
            <a:ext cx="3038475" cy="461963"/>
          </a:xfrm>
          <a:prstGeom prst="rect">
            <a:avLst/>
          </a:prstGeom>
          <a:noFill/>
          <a:ln w="9525">
            <a:noFill/>
            <a:miter lim="800000"/>
            <a:headEnd/>
            <a:tailEnd/>
          </a:ln>
          <a:effectLst/>
        </p:spPr>
        <p:txBody>
          <a:bodyPr wrap="none" anchor="ctr"/>
          <a:lstStyle/>
          <a:p>
            <a:endParaRPr lang="en-US"/>
          </a:p>
        </p:txBody>
      </p:sp>
      <p:sp>
        <p:nvSpPr>
          <p:cNvPr id="270341" name="Rectangle 5"/>
          <p:cNvSpPr>
            <a:spLocks noChangeArrowheads="1"/>
          </p:cNvSpPr>
          <p:nvPr/>
        </p:nvSpPr>
        <p:spPr bwMode="auto">
          <a:xfrm>
            <a:off x="0" y="0"/>
            <a:ext cx="3038475" cy="461963"/>
          </a:xfrm>
          <a:prstGeom prst="rect">
            <a:avLst/>
          </a:prstGeom>
          <a:noFill/>
          <a:ln w="9525">
            <a:noFill/>
            <a:miter lim="800000"/>
            <a:headEnd/>
            <a:tailEnd/>
          </a:ln>
          <a:effectLst/>
        </p:spPr>
        <p:txBody>
          <a:bodyPr wrap="none" anchor="ctr"/>
          <a:lstStyle/>
          <a:p>
            <a:endParaRPr lang="en-US"/>
          </a:p>
        </p:txBody>
      </p:sp>
      <p:sp>
        <p:nvSpPr>
          <p:cNvPr id="270342" name="Rectangle 6"/>
          <p:cNvSpPr>
            <a:spLocks noChangeArrowheads="1"/>
          </p:cNvSpPr>
          <p:nvPr/>
        </p:nvSpPr>
        <p:spPr bwMode="auto">
          <a:xfrm>
            <a:off x="3971925" y="0"/>
            <a:ext cx="3038475" cy="461963"/>
          </a:xfrm>
          <a:prstGeom prst="rect">
            <a:avLst/>
          </a:prstGeom>
          <a:noFill/>
          <a:ln w="9525">
            <a:noFill/>
            <a:miter lim="800000"/>
            <a:headEnd/>
            <a:tailEnd/>
          </a:ln>
          <a:effectLst/>
        </p:spPr>
        <p:txBody>
          <a:bodyPr wrap="none" anchor="ctr"/>
          <a:lstStyle/>
          <a:p>
            <a:endParaRPr lang="en-US"/>
          </a:p>
        </p:txBody>
      </p:sp>
      <p:sp>
        <p:nvSpPr>
          <p:cNvPr id="270343" name="Rectangle 7"/>
          <p:cNvSpPr>
            <a:spLocks noChangeArrowheads="1"/>
          </p:cNvSpPr>
          <p:nvPr/>
        </p:nvSpPr>
        <p:spPr bwMode="auto">
          <a:xfrm>
            <a:off x="3971925" y="8832850"/>
            <a:ext cx="3038475" cy="461963"/>
          </a:xfrm>
          <a:prstGeom prst="rect">
            <a:avLst/>
          </a:prstGeom>
          <a:noFill/>
          <a:ln w="9525">
            <a:noFill/>
            <a:miter lim="800000"/>
            <a:headEnd/>
            <a:tailEnd/>
          </a:ln>
          <a:effectLst/>
        </p:spPr>
        <p:txBody>
          <a:bodyPr lIns="19112" tIns="0" rIns="19112" bIns="0" anchor="b"/>
          <a:lstStyle/>
          <a:p>
            <a:pPr algn="r" defTabSz="957263" eaLnBrk="0" hangingPunct="0">
              <a:lnSpc>
                <a:spcPct val="100000"/>
              </a:lnSpc>
              <a:spcBef>
                <a:spcPct val="0"/>
              </a:spcBef>
            </a:pPr>
            <a:r>
              <a:rPr lang="en-US" sz="1000" b="0" i="1">
                <a:solidFill>
                  <a:schemeClr val="tx1"/>
                </a:solidFill>
                <a:effectLst/>
                <a:latin typeface="ElegaGarmnd BT" pitchFamily="18" charset="0"/>
              </a:rPr>
              <a:t>15</a:t>
            </a:r>
          </a:p>
        </p:txBody>
      </p:sp>
      <p:sp>
        <p:nvSpPr>
          <p:cNvPr id="270344" name="Rectangle 8"/>
          <p:cNvSpPr>
            <a:spLocks noChangeArrowheads="1"/>
          </p:cNvSpPr>
          <p:nvPr/>
        </p:nvSpPr>
        <p:spPr bwMode="auto">
          <a:xfrm>
            <a:off x="0" y="8832850"/>
            <a:ext cx="3038475" cy="461963"/>
          </a:xfrm>
          <a:prstGeom prst="rect">
            <a:avLst/>
          </a:prstGeom>
          <a:noFill/>
          <a:ln w="9525">
            <a:noFill/>
            <a:miter lim="800000"/>
            <a:headEnd/>
            <a:tailEnd/>
          </a:ln>
          <a:effectLst/>
        </p:spPr>
        <p:txBody>
          <a:bodyPr wrap="none" anchor="ctr"/>
          <a:lstStyle/>
          <a:p>
            <a:endParaRPr lang="en-US"/>
          </a:p>
        </p:txBody>
      </p:sp>
      <p:sp>
        <p:nvSpPr>
          <p:cNvPr id="270345" name="Rectangle 9"/>
          <p:cNvSpPr>
            <a:spLocks noChangeArrowheads="1"/>
          </p:cNvSpPr>
          <p:nvPr/>
        </p:nvSpPr>
        <p:spPr bwMode="auto">
          <a:xfrm>
            <a:off x="0" y="0"/>
            <a:ext cx="3038475" cy="461963"/>
          </a:xfrm>
          <a:prstGeom prst="rect">
            <a:avLst/>
          </a:prstGeom>
          <a:noFill/>
          <a:ln w="9525">
            <a:noFill/>
            <a:miter lim="800000"/>
            <a:headEnd/>
            <a:tailEnd/>
          </a:ln>
          <a:effectLst/>
        </p:spPr>
        <p:txBody>
          <a:bodyPr wrap="none" anchor="ctr"/>
          <a:lstStyle/>
          <a:p>
            <a:endParaRPr lang="en-US"/>
          </a:p>
        </p:txBody>
      </p:sp>
      <p:sp>
        <p:nvSpPr>
          <p:cNvPr id="270346" name="Rectangle 10"/>
          <p:cNvSpPr>
            <a:spLocks noChangeArrowheads="1"/>
          </p:cNvSpPr>
          <p:nvPr/>
        </p:nvSpPr>
        <p:spPr bwMode="auto">
          <a:xfrm>
            <a:off x="3971925" y="0"/>
            <a:ext cx="3038475" cy="461963"/>
          </a:xfrm>
          <a:prstGeom prst="rect">
            <a:avLst/>
          </a:prstGeom>
          <a:noFill/>
          <a:ln w="9525">
            <a:noFill/>
            <a:miter lim="800000"/>
            <a:headEnd/>
            <a:tailEnd/>
          </a:ln>
          <a:effectLst/>
        </p:spPr>
        <p:txBody>
          <a:bodyPr wrap="none" anchor="ctr"/>
          <a:lstStyle/>
          <a:p>
            <a:endParaRPr lang="en-US"/>
          </a:p>
        </p:txBody>
      </p:sp>
      <p:sp>
        <p:nvSpPr>
          <p:cNvPr id="270347" name="Rectangle 11"/>
          <p:cNvSpPr>
            <a:spLocks noChangeArrowheads="1"/>
          </p:cNvSpPr>
          <p:nvPr/>
        </p:nvSpPr>
        <p:spPr bwMode="auto">
          <a:xfrm>
            <a:off x="3971925" y="8832850"/>
            <a:ext cx="3038475" cy="461963"/>
          </a:xfrm>
          <a:prstGeom prst="rect">
            <a:avLst/>
          </a:prstGeom>
          <a:noFill/>
          <a:ln w="9525">
            <a:noFill/>
            <a:miter lim="800000"/>
            <a:headEnd/>
            <a:tailEnd/>
          </a:ln>
          <a:effectLst/>
        </p:spPr>
        <p:txBody>
          <a:bodyPr lIns="19112" tIns="0" rIns="19112" bIns="0" anchor="b"/>
          <a:lstStyle/>
          <a:p>
            <a:pPr algn="r" defTabSz="957263" eaLnBrk="0" hangingPunct="0">
              <a:lnSpc>
                <a:spcPct val="100000"/>
              </a:lnSpc>
              <a:spcBef>
                <a:spcPct val="0"/>
              </a:spcBef>
            </a:pPr>
            <a:r>
              <a:rPr lang="en-US" sz="1000" b="0" i="1">
                <a:solidFill>
                  <a:schemeClr val="tx1"/>
                </a:solidFill>
                <a:effectLst/>
                <a:latin typeface="ElegaGarmnd BT" pitchFamily="18" charset="0"/>
              </a:rPr>
              <a:t>29</a:t>
            </a:r>
          </a:p>
        </p:txBody>
      </p:sp>
      <p:sp>
        <p:nvSpPr>
          <p:cNvPr id="270348" name="Rectangle 12"/>
          <p:cNvSpPr>
            <a:spLocks noChangeArrowheads="1"/>
          </p:cNvSpPr>
          <p:nvPr/>
        </p:nvSpPr>
        <p:spPr bwMode="auto">
          <a:xfrm>
            <a:off x="0" y="8832850"/>
            <a:ext cx="3038475" cy="461963"/>
          </a:xfrm>
          <a:prstGeom prst="rect">
            <a:avLst/>
          </a:prstGeom>
          <a:noFill/>
          <a:ln w="9525">
            <a:noFill/>
            <a:miter lim="800000"/>
            <a:headEnd/>
            <a:tailEnd/>
          </a:ln>
          <a:effectLst/>
        </p:spPr>
        <p:txBody>
          <a:bodyPr wrap="none" anchor="ctr"/>
          <a:lstStyle/>
          <a:p>
            <a:endParaRPr lang="en-US"/>
          </a:p>
        </p:txBody>
      </p:sp>
      <p:sp>
        <p:nvSpPr>
          <p:cNvPr id="270349" name="Rectangle 13"/>
          <p:cNvSpPr>
            <a:spLocks noChangeArrowheads="1"/>
          </p:cNvSpPr>
          <p:nvPr/>
        </p:nvSpPr>
        <p:spPr bwMode="auto">
          <a:xfrm>
            <a:off x="0" y="0"/>
            <a:ext cx="3038475" cy="461963"/>
          </a:xfrm>
          <a:prstGeom prst="rect">
            <a:avLst/>
          </a:prstGeom>
          <a:noFill/>
          <a:ln w="9525">
            <a:noFill/>
            <a:miter lim="800000"/>
            <a:headEnd/>
            <a:tailEnd/>
          </a:ln>
          <a:effectLst/>
        </p:spPr>
        <p:txBody>
          <a:bodyPr wrap="none" anchor="ctr"/>
          <a:lstStyle/>
          <a:p>
            <a:endParaRPr lang="en-US"/>
          </a:p>
        </p:txBody>
      </p:sp>
      <p:sp>
        <p:nvSpPr>
          <p:cNvPr id="270350" name="Rectangle 14"/>
          <p:cNvSpPr>
            <a:spLocks noChangeArrowheads="1"/>
          </p:cNvSpPr>
          <p:nvPr/>
        </p:nvSpPr>
        <p:spPr bwMode="auto">
          <a:xfrm>
            <a:off x="3971925" y="0"/>
            <a:ext cx="3038475" cy="460375"/>
          </a:xfrm>
          <a:prstGeom prst="rect">
            <a:avLst/>
          </a:prstGeom>
          <a:noFill/>
          <a:ln w="9525">
            <a:noFill/>
            <a:miter lim="800000"/>
            <a:headEnd/>
            <a:tailEnd/>
          </a:ln>
          <a:effectLst/>
        </p:spPr>
        <p:txBody>
          <a:bodyPr wrap="none" anchor="ctr"/>
          <a:lstStyle/>
          <a:p>
            <a:endParaRPr lang="en-US"/>
          </a:p>
        </p:txBody>
      </p:sp>
      <p:sp>
        <p:nvSpPr>
          <p:cNvPr id="270351" name="Rectangle 15"/>
          <p:cNvSpPr>
            <a:spLocks noChangeArrowheads="1"/>
          </p:cNvSpPr>
          <p:nvPr/>
        </p:nvSpPr>
        <p:spPr bwMode="auto">
          <a:xfrm>
            <a:off x="3971925" y="8829675"/>
            <a:ext cx="3038475" cy="465138"/>
          </a:xfrm>
          <a:prstGeom prst="rect">
            <a:avLst/>
          </a:prstGeom>
          <a:noFill/>
          <a:ln w="9525">
            <a:noFill/>
            <a:miter lim="800000"/>
            <a:headEnd/>
            <a:tailEnd/>
          </a:ln>
          <a:effectLst/>
        </p:spPr>
        <p:txBody>
          <a:bodyPr lIns="19112" tIns="0" rIns="19112" bIns="0" anchor="b"/>
          <a:lstStyle/>
          <a:p>
            <a:pPr algn="r" defTabSz="957263" eaLnBrk="0" hangingPunct="0">
              <a:lnSpc>
                <a:spcPct val="100000"/>
              </a:lnSpc>
              <a:spcBef>
                <a:spcPct val="0"/>
              </a:spcBef>
            </a:pPr>
            <a:r>
              <a:rPr lang="en-US" sz="1000" b="0" i="1">
                <a:solidFill>
                  <a:schemeClr val="tx1"/>
                </a:solidFill>
                <a:effectLst/>
                <a:latin typeface="ElegaGarmnd BT" pitchFamily="18" charset="0"/>
              </a:rPr>
              <a:t>24</a:t>
            </a:r>
          </a:p>
        </p:txBody>
      </p:sp>
      <p:sp>
        <p:nvSpPr>
          <p:cNvPr id="270352" name="Rectangle 16"/>
          <p:cNvSpPr>
            <a:spLocks noChangeArrowheads="1"/>
          </p:cNvSpPr>
          <p:nvPr/>
        </p:nvSpPr>
        <p:spPr bwMode="auto">
          <a:xfrm>
            <a:off x="0" y="8829675"/>
            <a:ext cx="3038475" cy="465138"/>
          </a:xfrm>
          <a:prstGeom prst="rect">
            <a:avLst/>
          </a:prstGeom>
          <a:noFill/>
          <a:ln w="9525">
            <a:noFill/>
            <a:miter lim="800000"/>
            <a:headEnd/>
            <a:tailEnd/>
          </a:ln>
          <a:effectLst/>
        </p:spPr>
        <p:txBody>
          <a:bodyPr wrap="none" anchor="ctr"/>
          <a:lstStyle/>
          <a:p>
            <a:endParaRPr lang="en-US"/>
          </a:p>
        </p:txBody>
      </p:sp>
      <p:sp>
        <p:nvSpPr>
          <p:cNvPr id="270353" name="Rectangle 17"/>
          <p:cNvSpPr>
            <a:spLocks noChangeArrowheads="1"/>
          </p:cNvSpPr>
          <p:nvPr/>
        </p:nvSpPr>
        <p:spPr bwMode="auto">
          <a:xfrm>
            <a:off x="0" y="0"/>
            <a:ext cx="3038475" cy="460375"/>
          </a:xfrm>
          <a:prstGeom prst="rect">
            <a:avLst/>
          </a:prstGeom>
          <a:noFill/>
          <a:ln w="9525">
            <a:noFill/>
            <a:miter lim="800000"/>
            <a:headEnd/>
            <a:tailEnd/>
          </a:ln>
          <a:effectLst/>
        </p:spPr>
        <p:txBody>
          <a:bodyPr wrap="none" anchor="ctr"/>
          <a:lstStyle/>
          <a:p>
            <a:endParaRPr lang="en-US"/>
          </a:p>
        </p:txBody>
      </p:sp>
      <p:sp>
        <p:nvSpPr>
          <p:cNvPr id="270354" name="Rectangle 18"/>
          <p:cNvSpPr>
            <a:spLocks noGrp="1" noChangeArrowheads="1"/>
          </p:cNvSpPr>
          <p:nvPr>
            <p:ph type="body" idx="1"/>
          </p:nvPr>
        </p:nvSpPr>
        <p:spPr>
          <a:xfrm>
            <a:off x="935038" y="4416425"/>
            <a:ext cx="5140325" cy="4178300"/>
          </a:xfrm>
          <a:ln/>
        </p:spPr>
        <p:txBody>
          <a:bodyPr lIns="93965" tIns="47779" rIns="93965" bIns="47779"/>
          <a:lstStyle/>
          <a:p>
            <a:endParaRPr lang="en-US"/>
          </a:p>
        </p:txBody>
      </p:sp>
      <p:sp>
        <p:nvSpPr>
          <p:cNvPr id="270355" name="Rectangle 19"/>
          <p:cNvSpPr>
            <a:spLocks noChangeArrowheads="1" noTextEdit="1"/>
          </p:cNvSpPr>
          <p:nvPr>
            <p:ph type="sldImg"/>
          </p:nvPr>
        </p:nvSpPr>
        <p:spPr>
          <a:xfrm>
            <a:off x="1190625" y="703263"/>
            <a:ext cx="4629150" cy="3471862"/>
          </a:xfrm>
          <a:ln w="12700" cap="flat">
            <a:solidFill>
              <a:schemeClr val="tx1"/>
            </a:solidFill>
          </a:ln>
        </p:spPr>
      </p:sp>
    </p:spTree>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FDB1A966-C4F0-4709-A0F3-08BCFAF8ADA5}" type="slidenum">
              <a:rPr lang="en-US"/>
              <a:pPr/>
              <a:t>50</a:t>
            </a:fld>
            <a:endParaRPr lang="en-US"/>
          </a:p>
        </p:txBody>
      </p:sp>
      <p:sp>
        <p:nvSpPr>
          <p:cNvPr id="392194" name="Rectangle 2"/>
          <p:cNvSpPr>
            <a:spLocks noChangeArrowheads="1" noTextEdit="1"/>
          </p:cNvSpPr>
          <p:nvPr>
            <p:ph type="sldImg"/>
          </p:nvPr>
        </p:nvSpPr>
        <p:spPr>
          <a:ln/>
        </p:spPr>
      </p:sp>
      <p:sp>
        <p:nvSpPr>
          <p:cNvPr id="392195" name="Rectangle 3"/>
          <p:cNvSpPr>
            <a:spLocks noGrp="1" noChangeArrowheads="1"/>
          </p:cNvSpPr>
          <p:nvPr>
            <p:ph type="body" idx="1"/>
          </p:nvPr>
        </p:nvSpPr>
        <p:spPr>
          <a:xfrm>
            <a:off x="701675" y="4416425"/>
            <a:ext cx="5607050" cy="4183063"/>
          </a:xfrm>
        </p:spPr>
        <p:txBody>
          <a:bodyPr/>
          <a:lstStyle/>
          <a:p>
            <a:endParaRPr lang="en-US"/>
          </a:p>
        </p:txBody>
      </p:sp>
    </p:spTree>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F94AC690-7CE5-4EB0-8A46-11158E22DF1B}" type="slidenum">
              <a:rPr lang="en-US"/>
              <a:pPr/>
              <a:t>51</a:t>
            </a:fld>
            <a:endParaRPr lang="en-US"/>
          </a:p>
        </p:txBody>
      </p:sp>
      <p:sp>
        <p:nvSpPr>
          <p:cNvPr id="394242" name="Rectangle 2"/>
          <p:cNvSpPr>
            <a:spLocks noChangeArrowheads="1" noTextEdit="1"/>
          </p:cNvSpPr>
          <p:nvPr>
            <p:ph type="sldImg"/>
          </p:nvPr>
        </p:nvSpPr>
        <p:spPr>
          <a:ln/>
        </p:spPr>
      </p:sp>
      <p:sp>
        <p:nvSpPr>
          <p:cNvPr id="394243" name="Rectangle 3"/>
          <p:cNvSpPr>
            <a:spLocks noGrp="1" noChangeArrowheads="1"/>
          </p:cNvSpPr>
          <p:nvPr>
            <p:ph type="body" idx="1"/>
          </p:nvPr>
        </p:nvSpPr>
        <p:spPr>
          <a:xfrm>
            <a:off x="701675" y="4416425"/>
            <a:ext cx="5607050" cy="4183063"/>
          </a:xfrm>
        </p:spPr>
        <p:txBody>
          <a:bodyPr/>
          <a:lstStyle/>
          <a:p>
            <a:endParaRPr lang="en-US"/>
          </a:p>
        </p:txBody>
      </p:sp>
    </p:spTree>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EAE1FB9D-9C80-45AE-940C-90E6A37DC118}" type="slidenum">
              <a:rPr lang="en-US"/>
              <a:pPr/>
              <a:t>52</a:t>
            </a:fld>
            <a:endParaRPr lang="en-US"/>
          </a:p>
        </p:txBody>
      </p:sp>
      <p:sp>
        <p:nvSpPr>
          <p:cNvPr id="396290" name="Rectangle 2"/>
          <p:cNvSpPr>
            <a:spLocks noChangeArrowheads="1" noTextEdit="1"/>
          </p:cNvSpPr>
          <p:nvPr>
            <p:ph type="sldImg"/>
          </p:nvPr>
        </p:nvSpPr>
        <p:spPr>
          <a:ln/>
        </p:spPr>
      </p:sp>
      <p:sp>
        <p:nvSpPr>
          <p:cNvPr id="396291" name="Rectangle 3"/>
          <p:cNvSpPr>
            <a:spLocks noGrp="1" noChangeArrowheads="1"/>
          </p:cNvSpPr>
          <p:nvPr>
            <p:ph type="body" idx="1"/>
          </p:nvPr>
        </p:nvSpPr>
        <p:spPr>
          <a:xfrm>
            <a:off x="701675" y="4416425"/>
            <a:ext cx="5607050" cy="4183063"/>
          </a:xfrm>
        </p:spPr>
        <p:txBody>
          <a:bodyPr/>
          <a:lstStyle/>
          <a:p>
            <a:endParaRPr lang="en-US"/>
          </a:p>
        </p:txBody>
      </p:sp>
    </p:spTree>
  </p:cSld>
  <p:clrMapOvr>
    <a:masterClrMapping/>
  </p:clrMapOvr>
</p:notes>
</file>

<file path=ppt/notesSlides/notesSlide2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F48A5E7D-917E-4F83-A986-21AD93F2ACCA}" type="slidenum">
              <a:rPr lang="en-US"/>
              <a:pPr/>
              <a:t>53</a:t>
            </a:fld>
            <a:endParaRPr lang="en-US"/>
          </a:p>
        </p:txBody>
      </p:sp>
      <p:sp>
        <p:nvSpPr>
          <p:cNvPr id="398338" name="Rectangle 2"/>
          <p:cNvSpPr>
            <a:spLocks noChangeArrowheads="1" noTextEdit="1"/>
          </p:cNvSpPr>
          <p:nvPr>
            <p:ph type="sldImg"/>
          </p:nvPr>
        </p:nvSpPr>
        <p:spPr>
          <a:ln/>
        </p:spPr>
      </p:sp>
      <p:sp>
        <p:nvSpPr>
          <p:cNvPr id="398339" name="Rectangle 3"/>
          <p:cNvSpPr>
            <a:spLocks noGrp="1" noChangeArrowheads="1"/>
          </p:cNvSpPr>
          <p:nvPr>
            <p:ph type="body" idx="1"/>
          </p:nvPr>
        </p:nvSpPr>
        <p:spPr>
          <a:xfrm>
            <a:off x="701675" y="4416425"/>
            <a:ext cx="5607050" cy="4183063"/>
          </a:xfrm>
        </p:spPr>
        <p:txBody>
          <a:bodyPr/>
          <a:lstStyle/>
          <a:p>
            <a:endParaRPr lang="en-US"/>
          </a:p>
        </p:txBody>
      </p:sp>
    </p:spTree>
  </p:cSld>
  <p:clrMapOvr>
    <a:masterClrMapping/>
  </p:clrMapOvr>
</p:notes>
</file>

<file path=ppt/notesSlides/notesSlide2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68D8EDB4-995D-4DB9-9EE8-37A3E35ADE88}" type="slidenum">
              <a:rPr lang="en-US"/>
              <a:pPr/>
              <a:t>54</a:t>
            </a:fld>
            <a:endParaRPr lang="en-US"/>
          </a:p>
        </p:txBody>
      </p:sp>
      <p:sp>
        <p:nvSpPr>
          <p:cNvPr id="402434" name="Rectangle 2"/>
          <p:cNvSpPr>
            <a:spLocks noChangeArrowheads="1" noTextEdit="1"/>
          </p:cNvSpPr>
          <p:nvPr>
            <p:ph type="sldImg"/>
          </p:nvPr>
        </p:nvSpPr>
        <p:spPr>
          <a:ln/>
        </p:spPr>
      </p:sp>
      <p:sp>
        <p:nvSpPr>
          <p:cNvPr id="402435" name="Rectangle 3"/>
          <p:cNvSpPr>
            <a:spLocks noGrp="1" noChangeArrowheads="1"/>
          </p:cNvSpPr>
          <p:nvPr>
            <p:ph type="body" idx="1"/>
          </p:nvPr>
        </p:nvSpPr>
        <p:spPr>
          <a:xfrm>
            <a:off x="701675" y="4416425"/>
            <a:ext cx="5607050" cy="4183063"/>
          </a:xfrm>
        </p:spPr>
        <p:txBody>
          <a:bodyPr/>
          <a:lstStyle/>
          <a:p>
            <a:endParaRPr lang="en-US"/>
          </a:p>
        </p:txBody>
      </p:sp>
    </p:spTree>
  </p:cSld>
  <p:clrMapOvr>
    <a:masterClrMapping/>
  </p:clrMapOvr>
</p:notes>
</file>

<file path=ppt/notesSlides/notesSlide3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DFB11694-9F94-4DA7-B3F1-4D330EDBFBFB}" type="slidenum">
              <a:rPr lang="en-US"/>
              <a:pPr/>
              <a:t>55</a:t>
            </a:fld>
            <a:endParaRPr lang="en-US"/>
          </a:p>
        </p:txBody>
      </p:sp>
      <p:sp>
        <p:nvSpPr>
          <p:cNvPr id="400386" name="Rectangle 2"/>
          <p:cNvSpPr>
            <a:spLocks noChangeArrowheads="1" noTextEdit="1"/>
          </p:cNvSpPr>
          <p:nvPr>
            <p:ph type="sldImg"/>
          </p:nvPr>
        </p:nvSpPr>
        <p:spPr>
          <a:ln/>
        </p:spPr>
      </p:sp>
      <p:sp>
        <p:nvSpPr>
          <p:cNvPr id="400387" name="Rectangle 3"/>
          <p:cNvSpPr>
            <a:spLocks noGrp="1" noChangeArrowheads="1"/>
          </p:cNvSpPr>
          <p:nvPr>
            <p:ph type="body" idx="1"/>
          </p:nvPr>
        </p:nvSpPr>
        <p:spPr>
          <a:xfrm>
            <a:off x="701675" y="4416425"/>
            <a:ext cx="5607050" cy="4183063"/>
          </a:xfrm>
        </p:spPr>
        <p:txBody>
          <a:bodyPr/>
          <a:lstStyle/>
          <a:p>
            <a:endParaRPr lang="en-US"/>
          </a:p>
        </p:txBody>
      </p:sp>
    </p:spTree>
  </p:cSld>
  <p:clrMapOvr>
    <a:masterClrMapping/>
  </p:clrMapOvr>
</p:notes>
</file>

<file path=ppt/notesSlides/notesSlide3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B4014ADC-8FFA-4FEF-B925-CFB064DC0449}" type="slidenum">
              <a:rPr lang="en-US"/>
              <a:pPr/>
              <a:t>56</a:t>
            </a:fld>
            <a:endParaRPr lang="en-US"/>
          </a:p>
        </p:txBody>
      </p:sp>
      <p:sp>
        <p:nvSpPr>
          <p:cNvPr id="404482" name="Rectangle 2"/>
          <p:cNvSpPr>
            <a:spLocks noChangeArrowheads="1" noTextEdit="1"/>
          </p:cNvSpPr>
          <p:nvPr>
            <p:ph type="sldImg"/>
          </p:nvPr>
        </p:nvSpPr>
        <p:spPr>
          <a:ln/>
        </p:spPr>
      </p:sp>
      <p:sp>
        <p:nvSpPr>
          <p:cNvPr id="404483" name="Rectangle 3"/>
          <p:cNvSpPr>
            <a:spLocks noGrp="1" noChangeArrowheads="1"/>
          </p:cNvSpPr>
          <p:nvPr>
            <p:ph type="body" idx="1"/>
          </p:nvPr>
        </p:nvSpPr>
        <p:spPr>
          <a:xfrm>
            <a:off x="701675" y="4416425"/>
            <a:ext cx="5607050" cy="4183063"/>
          </a:xfrm>
        </p:spPr>
        <p:txBody>
          <a:bodyPr/>
          <a:lstStyle/>
          <a:p>
            <a:endParaRPr lang="en-US"/>
          </a:p>
        </p:txBody>
      </p:sp>
    </p:spTree>
  </p:cSld>
  <p:clrMapOvr>
    <a:masterClrMapping/>
  </p:clrMapOvr>
</p:notes>
</file>

<file path=ppt/notesSlides/notesSlide3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6F55DCF2-EEDC-4E44-926D-AEBC6DFC27E7}" type="slidenum">
              <a:rPr lang="en-US"/>
              <a:pPr/>
              <a:t>57</a:t>
            </a:fld>
            <a:endParaRPr lang="en-US"/>
          </a:p>
        </p:txBody>
      </p:sp>
      <p:sp>
        <p:nvSpPr>
          <p:cNvPr id="406530" name="Rectangle 2"/>
          <p:cNvSpPr>
            <a:spLocks noChangeArrowheads="1" noTextEdit="1"/>
          </p:cNvSpPr>
          <p:nvPr>
            <p:ph type="sldImg"/>
          </p:nvPr>
        </p:nvSpPr>
        <p:spPr>
          <a:ln/>
        </p:spPr>
      </p:sp>
      <p:sp>
        <p:nvSpPr>
          <p:cNvPr id="406531" name="Rectangle 3"/>
          <p:cNvSpPr>
            <a:spLocks noGrp="1" noChangeArrowheads="1"/>
          </p:cNvSpPr>
          <p:nvPr>
            <p:ph type="body" idx="1"/>
          </p:nvPr>
        </p:nvSpPr>
        <p:spPr>
          <a:xfrm>
            <a:off x="701675" y="4416425"/>
            <a:ext cx="5607050" cy="4183063"/>
          </a:xfrm>
        </p:spPr>
        <p:txBody>
          <a:bodyPr/>
          <a:lstStyle/>
          <a:p>
            <a:endParaRPr lang="en-US"/>
          </a:p>
        </p:txBody>
      </p:sp>
    </p:spTree>
  </p:cSld>
  <p:clrMapOvr>
    <a:masterClrMapping/>
  </p:clrMapOvr>
</p:notes>
</file>

<file path=ppt/notesSlides/notesSlide3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00608C28-EE30-4B38-8051-5563799E38B4}" type="slidenum">
              <a:rPr lang="en-US"/>
              <a:pPr/>
              <a:t>58</a:t>
            </a:fld>
            <a:endParaRPr lang="en-US"/>
          </a:p>
        </p:txBody>
      </p:sp>
      <p:sp>
        <p:nvSpPr>
          <p:cNvPr id="408578" name="Rectangle 2"/>
          <p:cNvSpPr>
            <a:spLocks noChangeArrowheads="1" noTextEdit="1"/>
          </p:cNvSpPr>
          <p:nvPr>
            <p:ph type="sldImg"/>
          </p:nvPr>
        </p:nvSpPr>
        <p:spPr>
          <a:ln/>
        </p:spPr>
      </p:sp>
      <p:sp>
        <p:nvSpPr>
          <p:cNvPr id="408579" name="Rectangle 3"/>
          <p:cNvSpPr>
            <a:spLocks noGrp="1" noChangeArrowheads="1"/>
          </p:cNvSpPr>
          <p:nvPr>
            <p:ph type="body" idx="1"/>
          </p:nvPr>
        </p:nvSpPr>
        <p:spPr>
          <a:xfrm>
            <a:off x="701675" y="4416425"/>
            <a:ext cx="5607050" cy="4183063"/>
          </a:xfrm>
        </p:spPr>
        <p:txBody>
          <a:bodyPr/>
          <a:lstStyle/>
          <a:p>
            <a:endParaRPr lang="en-US"/>
          </a:p>
        </p:txBody>
      </p:sp>
    </p:spTree>
  </p:cSld>
  <p:clrMapOvr>
    <a:masterClrMapping/>
  </p:clrMapOvr>
</p:notes>
</file>

<file path=ppt/notesSlides/notesSlide3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12235396-2954-4C78-97DB-C9748C217289}" type="slidenum">
              <a:rPr lang="en-US"/>
              <a:pPr/>
              <a:t>59</a:t>
            </a:fld>
            <a:endParaRPr lang="en-US"/>
          </a:p>
        </p:txBody>
      </p:sp>
      <p:sp>
        <p:nvSpPr>
          <p:cNvPr id="410626" name="Rectangle 2"/>
          <p:cNvSpPr>
            <a:spLocks noChangeArrowheads="1" noTextEdit="1"/>
          </p:cNvSpPr>
          <p:nvPr>
            <p:ph type="sldImg"/>
          </p:nvPr>
        </p:nvSpPr>
        <p:spPr>
          <a:ln/>
        </p:spPr>
      </p:sp>
      <p:sp>
        <p:nvSpPr>
          <p:cNvPr id="410627" name="Rectangle 3"/>
          <p:cNvSpPr>
            <a:spLocks noGrp="1" noChangeArrowheads="1"/>
          </p:cNvSpPr>
          <p:nvPr>
            <p:ph type="body" idx="1"/>
          </p:nvPr>
        </p:nvSpPr>
        <p:spPr>
          <a:xfrm>
            <a:off x="701675" y="4416425"/>
            <a:ext cx="5607050" cy="4183063"/>
          </a:xfrm>
        </p:spPr>
        <p:txBody>
          <a:bodyPr/>
          <a:lstStyle/>
          <a:p>
            <a:endParaRPr lang="en-US"/>
          </a:p>
        </p:txBody>
      </p:sp>
    </p:spTree>
  </p:cSld>
  <p:clrMapOvr>
    <a:masterClrMapping/>
  </p:clrMapOvr>
</p:notes>
</file>

<file path=ppt/notesSlides/notesSlide3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6804786A-4B9E-463E-824D-96E9C81145E1}" type="slidenum">
              <a:rPr lang="en-US"/>
              <a:pPr/>
              <a:t>60</a:t>
            </a:fld>
            <a:endParaRPr lang="en-US"/>
          </a:p>
        </p:txBody>
      </p:sp>
      <p:sp>
        <p:nvSpPr>
          <p:cNvPr id="412674" name="Rectangle 2"/>
          <p:cNvSpPr>
            <a:spLocks noChangeArrowheads="1" noTextEdit="1"/>
          </p:cNvSpPr>
          <p:nvPr>
            <p:ph type="sldImg"/>
          </p:nvPr>
        </p:nvSpPr>
        <p:spPr>
          <a:ln/>
        </p:spPr>
      </p:sp>
      <p:sp>
        <p:nvSpPr>
          <p:cNvPr id="412675" name="Rectangle 3"/>
          <p:cNvSpPr>
            <a:spLocks noGrp="1" noChangeArrowheads="1"/>
          </p:cNvSpPr>
          <p:nvPr>
            <p:ph type="body" idx="1"/>
          </p:nvPr>
        </p:nvSpPr>
        <p:spPr>
          <a:xfrm>
            <a:off x="701675" y="4416425"/>
            <a:ext cx="5607050" cy="4183063"/>
          </a:xfrm>
        </p:spPr>
        <p:txBody>
          <a:bodyPr/>
          <a:lstStyle/>
          <a:p>
            <a:endParaRPr lang="en-US"/>
          </a:p>
        </p:txBody>
      </p:sp>
    </p:spTree>
  </p:cSld>
  <p:clrMapOvr>
    <a:masterClrMapping/>
  </p:clrMapOvr>
</p:notes>
</file>

<file path=ppt/notesSlides/notesSlide3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F47E0EC7-5242-49F8-A4DB-2C878E0D9CF8}" type="slidenum">
              <a:rPr lang="en-US"/>
              <a:pPr/>
              <a:t>61</a:t>
            </a:fld>
            <a:endParaRPr lang="en-US"/>
          </a:p>
        </p:txBody>
      </p:sp>
      <p:sp>
        <p:nvSpPr>
          <p:cNvPr id="414722" name="Rectangle 2"/>
          <p:cNvSpPr>
            <a:spLocks noChangeArrowheads="1" noTextEdit="1"/>
          </p:cNvSpPr>
          <p:nvPr>
            <p:ph type="sldImg"/>
          </p:nvPr>
        </p:nvSpPr>
        <p:spPr>
          <a:ln/>
        </p:spPr>
      </p:sp>
      <p:sp>
        <p:nvSpPr>
          <p:cNvPr id="414723" name="Rectangle 3"/>
          <p:cNvSpPr>
            <a:spLocks noGrp="1" noChangeArrowheads="1"/>
          </p:cNvSpPr>
          <p:nvPr>
            <p:ph type="body" idx="1"/>
          </p:nvPr>
        </p:nvSpPr>
        <p:spPr>
          <a:xfrm>
            <a:off x="701675" y="4416425"/>
            <a:ext cx="5607050" cy="4183063"/>
          </a:xfrm>
        </p:spPr>
        <p:txBody>
          <a:bodyPr/>
          <a:lstStyle/>
          <a:p>
            <a:endParaRPr lang="en-US"/>
          </a:p>
        </p:txBody>
      </p:sp>
    </p:spTree>
  </p:cSld>
  <p:clrMapOvr>
    <a:masterClrMapping/>
  </p:clrMapOvr>
</p:notes>
</file>

<file path=ppt/notesSlides/notesSlide3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C8E33F63-2F89-4710-A2D0-D2177512D766}" type="slidenum">
              <a:rPr lang="en-US"/>
              <a:pPr/>
              <a:t>62</a:t>
            </a:fld>
            <a:endParaRPr lang="en-US"/>
          </a:p>
        </p:txBody>
      </p:sp>
      <p:sp>
        <p:nvSpPr>
          <p:cNvPr id="416770" name="Rectangle 2"/>
          <p:cNvSpPr>
            <a:spLocks noChangeArrowheads="1" noTextEdit="1"/>
          </p:cNvSpPr>
          <p:nvPr>
            <p:ph type="sldImg"/>
          </p:nvPr>
        </p:nvSpPr>
        <p:spPr>
          <a:ln/>
        </p:spPr>
      </p:sp>
      <p:sp>
        <p:nvSpPr>
          <p:cNvPr id="416771" name="Rectangle 3"/>
          <p:cNvSpPr>
            <a:spLocks noGrp="1" noChangeArrowheads="1"/>
          </p:cNvSpPr>
          <p:nvPr>
            <p:ph type="body" idx="1"/>
          </p:nvPr>
        </p:nvSpPr>
        <p:spPr>
          <a:xfrm>
            <a:off x="701675" y="4416425"/>
            <a:ext cx="5607050" cy="4183063"/>
          </a:xfrm>
        </p:spPr>
        <p:txBody>
          <a:bodyPr/>
          <a:lstStyle/>
          <a:p>
            <a:endParaRPr lang="en-US"/>
          </a:p>
        </p:txBody>
      </p:sp>
    </p:spTree>
  </p:cSld>
  <p:clrMapOvr>
    <a:masterClrMapping/>
  </p:clrMapOvr>
</p:notes>
</file>

<file path=ppt/notesSlides/notesSlide3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60A29FAA-5078-4DBE-97FB-9FF9FF9F7F5D}" type="slidenum">
              <a:rPr lang="en-US"/>
              <a:pPr/>
              <a:t>63</a:t>
            </a:fld>
            <a:endParaRPr lang="en-US"/>
          </a:p>
        </p:txBody>
      </p:sp>
      <p:sp>
        <p:nvSpPr>
          <p:cNvPr id="418818" name="Rectangle 2"/>
          <p:cNvSpPr>
            <a:spLocks noChangeArrowheads="1" noTextEdit="1"/>
          </p:cNvSpPr>
          <p:nvPr>
            <p:ph type="sldImg"/>
          </p:nvPr>
        </p:nvSpPr>
        <p:spPr>
          <a:ln/>
        </p:spPr>
      </p:sp>
      <p:sp>
        <p:nvSpPr>
          <p:cNvPr id="418819" name="Rectangle 3"/>
          <p:cNvSpPr>
            <a:spLocks noGrp="1" noChangeArrowheads="1"/>
          </p:cNvSpPr>
          <p:nvPr>
            <p:ph type="body" idx="1"/>
          </p:nvPr>
        </p:nvSpPr>
        <p:spPr>
          <a:xfrm>
            <a:off x="701675" y="4416425"/>
            <a:ext cx="5607050" cy="4183063"/>
          </a:xfrm>
        </p:spPr>
        <p:txBody>
          <a:bodyPr/>
          <a:lstStyle/>
          <a:p>
            <a:endParaRPr lang="en-US"/>
          </a:p>
        </p:txBody>
      </p:sp>
    </p:spTree>
  </p:cSld>
  <p:clrMapOvr>
    <a:masterClrMapping/>
  </p:clrMapOvr>
</p:notes>
</file>

<file path=ppt/notesSlides/notesSlide3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F79495B0-0015-47E2-8BEB-9572105DAA20}" type="slidenum">
              <a:rPr lang="en-US"/>
              <a:pPr/>
              <a:t>64</a:t>
            </a:fld>
            <a:endParaRPr lang="en-US"/>
          </a:p>
        </p:txBody>
      </p:sp>
      <p:sp>
        <p:nvSpPr>
          <p:cNvPr id="420866" name="Rectangle 2"/>
          <p:cNvSpPr>
            <a:spLocks noChangeArrowheads="1" noTextEdit="1"/>
          </p:cNvSpPr>
          <p:nvPr>
            <p:ph type="sldImg"/>
          </p:nvPr>
        </p:nvSpPr>
        <p:spPr>
          <a:ln/>
        </p:spPr>
      </p:sp>
      <p:sp>
        <p:nvSpPr>
          <p:cNvPr id="420867" name="Rectangle 3"/>
          <p:cNvSpPr>
            <a:spLocks noGrp="1" noChangeArrowheads="1"/>
          </p:cNvSpPr>
          <p:nvPr>
            <p:ph type="body" idx="1"/>
          </p:nvPr>
        </p:nvSpPr>
        <p:spPr>
          <a:xfrm>
            <a:off x="701675" y="4416425"/>
            <a:ext cx="5607050" cy="4183063"/>
          </a:xfrm>
        </p:spPr>
        <p:txBody>
          <a:bodyPr/>
          <a:lstStyle/>
          <a:p>
            <a:endParaRPr lang="en-US"/>
          </a:p>
        </p:txBody>
      </p:sp>
    </p:spTree>
  </p:cSld>
  <p:clrMapOvr>
    <a:masterClrMapping/>
  </p:clrMapOvr>
</p:notes>
</file>

<file path=ppt/notesSlides/notesSlide4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A0709ED2-9643-4962-8782-3873E4C33263}" type="slidenum">
              <a:rPr lang="en-US"/>
              <a:pPr/>
              <a:t>65</a:t>
            </a:fld>
            <a:endParaRPr lang="en-US"/>
          </a:p>
        </p:txBody>
      </p:sp>
      <p:sp>
        <p:nvSpPr>
          <p:cNvPr id="422914" name="Rectangle 2"/>
          <p:cNvSpPr>
            <a:spLocks noChangeArrowheads="1" noTextEdit="1"/>
          </p:cNvSpPr>
          <p:nvPr>
            <p:ph type="sldImg"/>
          </p:nvPr>
        </p:nvSpPr>
        <p:spPr>
          <a:ln/>
        </p:spPr>
      </p:sp>
      <p:sp>
        <p:nvSpPr>
          <p:cNvPr id="422915" name="Rectangle 3"/>
          <p:cNvSpPr>
            <a:spLocks noGrp="1" noChangeArrowheads="1"/>
          </p:cNvSpPr>
          <p:nvPr>
            <p:ph type="body" idx="1"/>
          </p:nvPr>
        </p:nvSpPr>
        <p:spPr>
          <a:xfrm>
            <a:off x="701675" y="4416425"/>
            <a:ext cx="5607050" cy="4183063"/>
          </a:xfrm>
        </p:spPr>
        <p:txBody>
          <a:bodyPr/>
          <a:lstStyle/>
          <a:p>
            <a:endParaRPr lang="en-US"/>
          </a:p>
        </p:txBody>
      </p:sp>
    </p:spTree>
  </p:cSld>
  <p:clrMapOvr>
    <a:masterClrMapping/>
  </p:clrMapOvr>
</p:notes>
</file>

<file path=ppt/notesSlides/notesSlide4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3227D8A4-FDF0-4556-A380-49A3ACE74895}" type="slidenum">
              <a:rPr lang="en-US"/>
              <a:pPr/>
              <a:t>66</a:t>
            </a:fld>
            <a:endParaRPr lang="en-US"/>
          </a:p>
        </p:txBody>
      </p:sp>
      <p:sp>
        <p:nvSpPr>
          <p:cNvPr id="424962" name="Rectangle 2"/>
          <p:cNvSpPr>
            <a:spLocks noChangeArrowheads="1" noTextEdit="1"/>
          </p:cNvSpPr>
          <p:nvPr>
            <p:ph type="sldImg"/>
          </p:nvPr>
        </p:nvSpPr>
        <p:spPr>
          <a:ln/>
        </p:spPr>
      </p:sp>
      <p:sp>
        <p:nvSpPr>
          <p:cNvPr id="424963" name="Rectangle 3"/>
          <p:cNvSpPr>
            <a:spLocks noGrp="1" noChangeArrowheads="1"/>
          </p:cNvSpPr>
          <p:nvPr>
            <p:ph type="body" idx="1"/>
          </p:nvPr>
        </p:nvSpPr>
        <p:spPr>
          <a:xfrm>
            <a:off x="701675" y="4416425"/>
            <a:ext cx="5607050" cy="4183063"/>
          </a:xfrm>
        </p:spPr>
        <p:txBody>
          <a:bodyPr/>
          <a:lstStyle/>
          <a:p>
            <a:endParaRPr lang="en-US"/>
          </a:p>
        </p:txBody>
      </p:sp>
    </p:spTree>
  </p:cSld>
  <p:clrMapOvr>
    <a:masterClrMapping/>
  </p:clrMapOvr>
</p:notes>
</file>

<file path=ppt/notesSlides/notesSlide4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103B1EB5-86FF-4BC6-BCA9-61A536E17FE5}" type="slidenum">
              <a:rPr lang="en-US"/>
              <a:pPr/>
              <a:t>67</a:t>
            </a:fld>
            <a:endParaRPr lang="en-US"/>
          </a:p>
        </p:txBody>
      </p:sp>
      <p:sp>
        <p:nvSpPr>
          <p:cNvPr id="427010" name="Rectangle 2"/>
          <p:cNvSpPr>
            <a:spLocks noChangeArrowheads="1" noTextEdit="1"/>
          </p:cNvSpPr>
          <p:nvPr>
            <p:ph type="sldImg"/>
          </p:nvPr>
        </p:nvSpPr>
        <p:spPr>
          <a:ln/>
        </p:spPr>
      </p:sp>
      <p:sp>
        <p:nvSpPr>
          <p:cNvPr id="427011" name="Rectangle 3"/>
          <p:cNvSpPr>
            <a:spLocks noGrp="1" noChangeArrowheads="1"/>
          </p:cNvSpPr>
          <p:nvPr>
            <p:ph type="body" idx="1"/>
          </p:nvPr>
        </p:nvSpPr>
        <p:spPr>
          <a:xfrm>
            <a:off x="701675" y="4416425"/>
            <a:ext cx="5607050" cy="4183063"/>
          </a:xfrm>
        </p:spPr>
        <p:txBody>
          <a:bodyPr/>
          <a:lstStyle/>
          <a:p>
            <a:endParaRPr lang="en-US"/>
          </a:p>
        </p:txBody>
      </p:sp>
    </p:spTree>
  </p:cSld>
  <p:clrMapOvr>
    <a:masterClrMapping/>
  </p:clrMapOvr>
</p:notes>
</file>

<file path=ppt/notesSlides/notesSlide4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161D2B49-1D29-46B7-975C-65926B171CA5}" type="slidenum">
              <a:rPr lang="en-US"/>
              <a:pPr/>
              <a:t>68</a:t>
            </a:fld>
            <a:endParaRPr lang="en-US"/>
          </a:p>
        </p:txBody>
      </p:sp>
      <p:sp>
        <p:nvSpPr>
          <p:cNvPr id="429058" name="Rectangle 2"/>
          <p:cNvSpPr>
            <a:spLocks noChangeArrowheads="1" noTextEdit="1"/>
          </p:cNvSpPr>
          <p:nvPr>
            <p:ph type="sldImg"/>
          </p:nvPr>
        </p:nvSpPr>
        <p:spPr>
          <a:ln/>
        </p:spPr>
      </p:sp>
      <p:sp>
        <p:nvSpPr>
          <p:cNvPr id="429059" name="Rectangle 3"/>
          <p:cNvSpPr>
            <a:spLocks noGrp="1" noChangeArrowheads="1"/>
          </p:cNvSpPr>
          <p:nvPr>
            <p:ph type="body" idx="1"/>
          </p:nvPr>
        </p:nvSpPr>
        <p:spPr>
          <a:xfrm>
            <a:off x="701675" y="4416425"/>
            <a:ext cx="5607050" cy="4183063"/>
          </a:xfrm>
        </p:spPr>
        <p:txBody>
          <a:bodyPr/>
          <a:lstStyle/>
          <a:p>
            <a:endParaRPr lang="en-US"/>
          </a:p>
        </p:txBody>
      </p:sp>
    </p:spTree>
  </p:cSld>
  <p:clrMapOvr>
    <a:masterClrMapping/>
  </p:clrMapOvr>
</p:notes>
</file>

<file path=ppt/notesSlides/notesSlide4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C18FA79E-7378-42F1-A982-F0BBAE25588B}" type="slidenum">
              <a:rPr lang="en-US"/>
              <a:pPr/>
              <a:t>69</a:t>
            </a:fld>
            <a:endParaRPr lang="en-US"/>
          </a:p>
        </p:txBody>
      </p:sp>
      <p:sp>
        <p:nvSpPr>
          <p:cNvPr id="373762" name="Rectangle 2"/>
          <p:cNvSpPr>
            <a:spLocks noChangeArrowheads="1" noTextEdit="1"/>
          </p:cNvSpPr>
          <p:nvPr>
            <p:ph type="sldImg"/>
          </p:nvPr>
        </p:nvSpPr>
        <p:spPr>
          <a:ln/>
        </p:spPr>
      </p:sp>
      <p:sp>
        <p:nvSpPr>
          <p:cNvPr id="373763" name="Rectangle 3"/>
          <p:cNvSpPr>
            <a:spLocks noGrp="1" noChangeArrowheads="1"/>
          </p:cNvSpPr>
          <p:nvPr>
            <p:ph type="body" idx="1"/>
          </p:nvPr>
        </p:nvSpPr>
        <p:spPr/>
        <p:txBody>
          <a:bodyPr/>
          <a:lstStyle/>
          <a:p>
            <a:endParaRPr lang="en-US"/>
          </a:p>
        </p:txBody>
      </p:sp>
    </p:spTree>
  </p:cSld>
  <p:clrMapOvr>
    <a:masterClrMapping/>
  </p:clrMapOvr>
</p:notes>
</file>

<file path=ppt/slideLayouts/_rels/slideLayout1.xml.rels><?xml version="1.0" encoding="UTF-8" standalone="yes"?><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Relationships xmlns="http://schemas.openxmlformats.org/package/2006/relationships"><Relationship Id="rId1" Type="http://schemas.openxmlformats.org/officeDocument/2006/relationships/slideMaster" Target="../slideMasters/slideMaster2.xml"/></Relationships>
</file>

<file path=ppt/slideLayouts/_rels/slideLayout14.xml.rels><?xml version="1.0" encoding="UTF-8" standalone="yes"?><Relationships xmlns="http://schemas.openxmlformats.org/package/2006/relationships"><Relationship Id="rId1" Type="http://schemas.openxmlformats.org/officeDocument/2006/relationships/slideMaster" Target="../slideMasters/slideMaster2.xml"/></Relationships>
</file>

<file path=ppt/slideLayouts/_rels/slideLayout15.xml.rels><?xml version="1.0" encoding="UTF-8" standalone="yes"?><Relationships xmlns="http://schemas.openxmlformats.org/package/2006/relationships"><Relationship Id="rId1" Type="http://schemas.openxmlformats.org/officeDocument/2006/relationships/slideMaster" Target="../slideMasters/slideMaster2.xml"/></Relationships>
</file>

<file path=ppt/slideLayouts/_rels/slideLayout16.xml.rels><?xml version="1.0" encoding="UTF-8" standalone="yes"?><Relationships xmlns="http://schemas.openxmlformats.org/package/2006/relationships"><Relationship Id="rId1" Type="http://schemas.openxmlformats.org/officeDocument/2006/relationships/slideMaster" Target="../slideMasters/slideMaster2.xml"/></Relationships>
</file>

<file path=ppt/slideLayouts/_rels/slideLayout17.xml.rels><?xml version="1.0" encoding="UTF-8" standalone="yes"?><Relationships xmlns="http://schemas.openxmlformats.org/package/2006/relationships"><Relationship Id="rId1" Type="http://schemas.openxmlformats.org/officeDocument/2006/relationships/slideMaster" Target="../slideMasters/slideMaster2.xml"/></Relationships>
</file>

<file path=ppt/slideLayouts/_rels/slideLayout18.xml.rels><?xml version="1.0" encoding="UTF-8" standalone="yes"?><Relationships xmlns="http://schemas.openxmlformats.org/package/2006/relationships"><Relationship Id="rId1" Type="http://schemas.openxmlformats.org/officeDocument/2006/relationships/slideMaster" Target="../slideMasters/slideMaster2.xml"/></Relationships>
</file>

<file path=ppt/slideLayouts/_rels/slideLayout19.xml.rels><?xml version="1.0" encoding="UTF-8" standalone="yes"?><Relationships xmlns="http://schemas.openxmlformats.org/package/2006/relationships"><Relationship Id="rId1" Type="http://schemas.openxmlformats.org/officeDocument/2006/relationships/slideMaster" Target="../slideMasters/slideMaster2.xml"/></Relationships>
</file>

<file path=ppt/slideLayouts/_rels/slideLayout20.xml.rels><?xml version="1.0" encoding="UTF-8" standalone="yes"?><Relationships xmlns="http://schemas.openxmlformats.org/package/2006/relationships"><Relationship Id="rId1" Type="http://schemas.openxmlformats.org/officeDocument/2006/relationships/slideMaster" Target="../slideMasters/slideMaster2.xml"/></Relationships>
</file>

<file path=ppt/slideLayouts/_rels/slideLayout21.xml.rels><?xml version="1.0" encoding="UTF-8" standalone="yes"?><Relationships xmlns="http://schemas.openxmlformats.org/package/2006/relationships"><Relationship Id="rId1" Type="http://schemas.openxmlformats.org/officeDocument/2006/relationships/slideMaster" Target="../slideMasters/slideMaster2.xml"/></Relationships>
</file>

<file path=ppt/slideLayouts/_rels/slideLayout22.xml.rels><?xml version="1.0" encoding="UTF-8" standalone="yes"?><Relationships xmlns="http://schemas.openxmlformats.org/package/2006/relationships"><Relationship Id="rId1" Type="http://schemas.openxmlformats.org/officeDocument/2006/relationships/slideMaster" Target="../slideMasters/slideMaster2.xml"/></Relationships>
</file>

<file path=ppt/slideLayouts/_rels/slideLayout23.xml.rels><?xml version="1.0" encoding="UTF-8" standalone="yes"?><Relationships xmlns="http://schemas.openxmlformats.org/package/2006/relationships"><Relationship Id="rId1" Type="http://schemas.openxmlformats.org/officeDocument/2006/relationships/slideMaster" Target="../slideMasters/slideMaster2.xml"/></Relationships>
</file>

<file path=ppt/slideLayouts/_rels/slideLayout24.xml.rels><?xml version="1.0" encoding="UTF-8" standalone="yes"?><Relationships xmlns="http://schemas.openxmlformats.org/package/2006/relationships"><Relationship Id="rId1" Type="http://schemas.openxmlformats.org/officeDocument/2006/relationships/slideMaster" Target="../slideMasters/slideMaster3.xml"/></Relationships>
</file>

<file path=ppt/slideLayouts/_rels/slideLayout25.xml.rels><?xml version="1.0" encoding="UTF-8" standalone="yes"?><Relationships xmlns="http://schemas.openxmlformats.org/package/2006/relationships"><Relationship Id="rId1" Type="http://schemas.openxmlformats.org/officeDocument/2006/relationships/slideMaster" Target="../slideMasters/slideMaster3.xml"/></Relationships>
</file>

<file path=ppt/slideLayouts/_rels/slideLayout26.xml.rels><?xml version="1.0" encoding="UTF-8" standalone="yes"?><Relationships xmlns="http://schemas.openxmlformats.org/package/2006/relationships"><Relationship Id="rId1" Type="http://schemas.openxmlformats.org/officeDocument/2006/relationships/slideMaster" Target="../slideMasters/slideMaster3.xml"/></Relationships>
</file>

<file path=ppt/slideLayouts/_rels/slideLayout27.xml.rels><?xml version="1.0" encoding="UTF-8" standalone="yes"?><Relationships xmlns="http://schemas.openxmlformats.org/package/2006/relationships"><Relationship Id="rId1" Type="http://schemas.openxmlformats.org/officeDocument/2006/relationships/slideMaster" Target="../slideMasters/slideMaster3.xml"/></Relationships>
</file>

<file path=ppt/slideLayouts/_rels/slideLayout28.xml.rels><?xml version="1.0" encoding="UTF-8" standalone="yes"?><Relationships xmlns="http://schemas.openxmlformats.org/package/2006/relationships"><Relationship Id="rId1" Type="http://schemas.openxmlformats.org/officeDocument/2006/relationships/slideMaster" Target="../slideMasters/slideMaster3.xml"/></Relationships>
</file>

<file path=ppt/slideLayouts/_rels/slideLayout29.xml.rels><?xml version="1.0" encoding="UTF-8" standalone="yes"?><Relationships xmlns="http://schemas.openxmlformats.org/package/2006/relationships"><Relationship Id="rId1" Type="http://schemas.openxmlformats.org/officeDocument/2006/relationships/slideMaster" Target="../slideMasters/slideMaster3.xml"/></Relationships>
</file>

<file path=ppt/slideLayouts/_rels/slideLayout30.xml.rels><?xml version="1.0" encoding="UTF-8" standalone="yes"?><Relationships xmlns="http://schemas.openxmlformats.org/package/2006/relationships"><Relationship Id="rId1" Type="http://schemas.openxmlformats.org/officeDocument/2006/relationships/slideMaster" Target="../slideMasters/slideMaster3.xml"/></Relationships>
</file>

<file path=ppt/slideLayouts/_rels/slideLayout31.xml.rels><?xml version="1.0" encoding="UTF-8" standalone="yes"?><Relationships xmlns="http://schemas.openxmlformats.org/package/2006/relationships"><Relationship Id="rId1" Type="http://schemas.openxmlformats.org/officeDocument/2006/relationships/slideMaster" Target="../slideMasters/slideMaster3.xml"/></Relationships>
</file>

<file path=ppt/slideLayouts/_rels/slideLayout32.xml.rels><?xml version="1.0" encoding="UTF-8" standalone="yes"?><Relationships xmlns="http://schemas.openxmlformats.org/package/2006/relationships"><Relationship Id="rId1" Type="http://schemas.openxmlformats.org/officeDocument/2006/relationships/slideMaster" Target="../slideMasters/slideMaster3.xml"/></Relationships>
</file>

<file path=ppt/slideLayouts/_rels/slideLayout33.xml.rels><?xml version="1.0" encoding="UTF-8" standalone="yes"?><Relationships xmlns="http://schemas.openxmlformats.org/package/2006/relationships"><Relationship Id="rId1" Type="http://schemas.openxmlformats.org/officeDocument/2006/relationships/slideMaster" Target="../slideMasters/slideMaster3.xml"/></Relationships>
</file>

<file path=ppt/slideLayouts/_rels/slideLayout34.xml.rels><?xml version="1.0" encoding="UTF-8" standalone="yes"?><Relationships xmlns="http://schemas.openxmlformats.org/package/2006/relationships"><Relationship Id="rId1" Type="http://schemas.openxmlformats.org/officeDocument/2006/relationships/slideMaster" Target="../slideMasters/slideMaster3.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smtClean="0"/>
              <a:t>Click to edit Master title style</a:t>
            </a:r>
            <a:endParaRPr lang="en-US"/>
          </a:p>
        </p:txBody>
      </p:sp>
      <p:sp>
        <p:nvSpPr>
          <p:cNvPr id="3" name="Subtitle 2"/>
          <p:cNvSpPr>
            <a:spLocks noGrp="1"/>
          </p:cNvSpPr>
          <p:nvPr>
            <p:ph type="subTitle" idx="1"/>
          </p:nvPr>
        </p:nvSpPr>
        <p:spPr>
          <a:xfrm>
            <a:off x="1371600" y="3886200"/>
            <a:ext cx="6400800" cy="1752600"/>
          </a:xfrm>
        </p:spPr>
        <p:txBody>
          <a:bodyPr/>
          <a:lstStyle>
            <a:lvl1pPr marL="0" indent="0" algn="ctr">
              <a:buNone/>
              <a:defRPr/>
            </a:lvl1pPr>
            <a:lvl2pPr marL="457200" indent="0" algn="ctr">
              <a:buNone/>
              <a:defRPr/>
            </a:lvl2pPr>
            <a:lvl3pPr marL="914400" indent="0" algn="ctr">
              <a:buNone/>
              <a:defRPr/>
            </a:lvl3pPr>
            <a:lvl4pPr marL="1371600" indent="0" algn="ctr">
              <a:buNone/>
              <a:defRPr/>
            </a:lvl4pPr>
            <a:lvl5pPr marL="1828800" indent="0" algn="ctr">
              <a:buNone/>
              <a:defRPr/>
            </a:lvl5pPr>
            <a:lvl6pPr marL="2286000" indent="0" algn="ctr">
              <a:buNone/>
              <a:defRPr/>
            </a:lvl6pPr>
            <a:lvl7pPr marL="2743200" indent="0" algn="ctr">
              <a:buNone/>
              <a:defRPr/>
            </a:lvl7pPr>
            <a:lvl8pPr marL="3200400" indent="0" algn="ctr">
              <a:buNone/>
              <a:defRPr/>
            </a:lvl8pPr>
            <a:lvl9pPr marL="3657600" indent="0" algn="ctr">
              <a:buNone/>
              <a:defRPr/>
            </a:lvl9pPr>
          </a:lstStyle>
          <a:p>
            <a:r>
              <a:rPr lang="en-US" smtClean="0"/>
              <a:t>Click to edit Master subtitle style</a:t>
            </a:r>
            <a:endParaRPr lang="en-US"/>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en-US" smtClean="0"/>
              <a:t>Click to edit Master text styles</a:t>
            </a:r>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457200" y="1600200"/>
            <a:ext cx="4038600" cy="42672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48200" y="1600200"/>
            <a:ext cx="4038600" cy="42672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592762"/>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457200" y="274638"/>
            <a:ext cx="6019800" cy="5592762"/>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Tree>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tbl" preserve="1">
  <p:cSld name="Title and Table">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p:spPr>
        <p:txBody>
          <a:bodyPr/>
          <a:lstStyle/>
          <a:p>
            <a:r>
              <a:rPr lang="en-US" smtClean="0"/>
              <a:t>Click to edit Master title style</a:t>
            </a:r>
            <a:endParaRPr lang="en-US"/>
          </a:p>
        </p:txBody>
      </p:sp>
      <p:sp>
        <p:nvSpPr>
          <p:cNvPr id="3" name="Table Placeholder 2"/>
          <p:cNvSpPr>
            <a:spLocks noGrp="1"/>
          </p:cNvSpPr>
          <p:nvPr>
            <p:ph type="tbl" idx="1"/>
          </p:nvPr>
        </p:nvSpPr>
        <p:spPr>
          <a:xfrm>
            <a:off x="457200" y="1600200"/>
            <a:ext cx="8229600" cy="4267200"/>
          </a:xfrm>
        </p:spPr>
        <p:txBody>
          <a:bodyPr/>
          <a:lstStyle/>
          <a:p>
            <a:endParaRPr lang="en-US"/>
          </a:p>
        </p:txBody>
      </p:sp>
    </p:spTree>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a:prstGeom prst="rect">
            <a:avLst/>
          </a:prstGeom>
        </p:spPr>
        <p:txBody>
          <a:bodyPr/>
          <a:lstStyle/>
          <a:p>
            <a:r>
              <a:rPr lang="en-US" smtClean="0"/>
              <a:t>Click to edit Master title style</a:t>
            </a:r>
            <a:endParaRPr lang="en-US"/>
          </a:p>
        </p:txBody>
      </p:sp>
      <p:sp>
        <p:nvSpPr>
          <p:cNvPr id="3" name="Subtitle 2"/>
          <p:cNvSpPr>
            <a:spLocks noGrp="1"/>
          </p:cNvSpPr>
          <p:nvPr>
            <p:ph type="subTitle" idx="1"/>
          </p:nvPr>
        </p:nvSpPr>
        <p:spPr>
          <a:xfrm>
            <a:off x="1371600" y="3886200"/>
            <a:ext cx="6400800" cy="1752600"/>
          </a:xfrm>
          <a:prstGeom prst="rect">
            <a:avLst/>
          </a:prstGeom>
        </p:spPr>
        <p:txBody>
          <a:bodyPr/>
          <a:lstStyle>
            <a:lvl1pPr marL="0" indent="0" algn="ctr">
              <a:buNone/>
              <a:defRPr/>
            </a:lvl1pPr>
            <a:lvl2pPr marL="457200" indent="0" algn="ctr">
              <a:buNone/>
              <a:defRPr/>
            </a:lvl2pPr>
            <a:lvl3pPr marL="914400" indent="0" algn="ctr">
              <a:buNone/>
              <a:defRPr/>
            </a:lvl3pPr>
            <a:lvl4pPr marL="1371600" indent="0" algn="ctr">
              <a:buNone/>
              <a:defRPr/>
            </a:lvl4pPr>
            <a:lvl5pPr marL="1828800" indent="0" algn="ctr">
              <a:buNone/>
              <a:defRPr/>
            </a:lvl5pPr>
            <a:lvl6pPr marL="2286000" indent="0" algn="ctr">
              <a:buNone/>
              <a:defRPr/>
            </a:lvl6pPr>
            <a:lvl7pPr marL="2743200" indent="0" algn="ctr">
              <a:buNone/>
              <a:defRPr/>
            </a:lvl7pPr>
            <a:lvl8pPr marL="3200400" indent="0" algn="ctr">
              <a:buNone/>
              <a:defRPr/>
            </a:lvl8pPr>
            <a:lvl9pPr marL="3657600" indent="0" algn="ctr">
              <a:buNone/>
              <a:defRPr/>
            </a:lvl9pPr>
          </a:lstStyle>
          <a:p>
            <a:r>
              <a:rPr lang="en-US" smtClean="0"/>
              <a:t>Click to edit Master subtitle style</a:t>
            </a:r>
            <a:endParaRPr lang="en-US"/>
          </a:p>
        </p:txBody>
      </p:sp>
    </p:spTree>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a:prstGeom prst="rect">
            <a:avLst/>
          </a:prstGeom>
        </p:spPr>
        <p:txBody>
          <a:bodyPr/>
          <a:lstStyle/>
          <a:p>
            <a:r>
              <a:rPr lang="en-US" smtClean="0"/>
              <a:t>Click to edit Master title style</a:t>
            </a:r>
            <a:endParaRPr lang="en-US"/>
          </a:p>
        </p:txBody>
      </p:sp>
      <p:sp>
        <p:nvSpPr>
          <p:cNvPr id="3" name="Content Placeholder 2"/>
          <p:cNvSpPr>
            <a:spLocks noGrp="1"/>
          </p:cNvSpPr>
          <p:nvPr>
            <p:ph idx="1"/>
          </p:nvPr>
        </p:nvSpPr>
        <p:spPr>
          <a:xfrm>
            <a:off x="457200" y="1600200"/>
            <a:ext cx="8229600" cy="4525963"/>
          </a:xfrm>
          <a:prstGeom prst="rect">
            <a:avLst/>
          </a:prstGeo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Tree>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a:prstGeom prst="rect">
            <a:avLst/>
          </a:prstGeom>
        </p:spPr>
        <p:txBody>
          <a:bodyPr anchor="t"/>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3"/>
            <a:ext cx="7772400" cy="1500187"/>
          </a:xfrm>
          <a:prstGeom prst="rect">
            <a:avLst/>
          </a:prstGeo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en-US" smtClean="0"/>
              <a:t>Click to edit Master text styles</a:t>
            </a:r>
          </a:p>
        </p:txBody>
      </p:sp>
    </p:spTree>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a:prstGeom prst="rect">
            <a:avLst/>
          </a:prstGeom>
        </p:spPr>
        <p:txBody>
          <a:bodyPr/>
          <a:lstStyle/>
          <a:p>
            <a:r>
              <a:rPr lang="en-US" smtClean="0"/>
              <a:t>Click to edit Master title style</a:t>
            </a:r>
            <a:endParaRPr lang="en-US"/>
          </a:p>
        </p:txBody>
      </p:sp>
      <p:sp>
        <p:nvSpPr>
          <p:cNvPr id="3" name="Content Placeholder 2"/>
          <p:cNvSpPr>
            <a:spLocks noGrp="1"/>
          </p:cNvSpPr>
          <p:nvPr>
            <p:ph sz="half" idx="1"/>
          </p:nvPr>
        </p:nvSpPr>
        <p:spPr>
          <a:xfrm>
            <a:off x="457200" y="1600200"/>
            <a:ext cx="4038600" cy="4525963"/>
          </a:xfrm>
          <a:prstGeom prst="rect">
            <a:avLst/>
          </a:prstGeo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48200" y="1600200"/>
            <a:ext cx="4038600" cy="4525963"/>
          </a:xfrm>
          <a:prstGeom prst="rect">
            <a:avLst/>
          </a:prstGeo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Tree>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a:prstGeom prst="rect">
            <a:avLst/>
          </a:prstGeom>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a:prstGeom prst="rect">
            <a:avLst/>
          </a:prstGeo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a:prstGeom prst="rect">
            <a:avLst/>
          </a:prstGeo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5" y="1535113"/>
            <a:ext cx="4041775" cy="639762"/>
          </a:xfrm>
          <a:prstGeom prst="rect">
            <a:avLst/>
          </a:prstGeo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a:prstGeom prst="rect">
            <a:avLst/>
          </a:prstGeo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Tree>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a:prstGeom prst="rect">
            <a:avLst/>
          </a:prstGeom>
        </p:spPr>
        <p:txBody>
          <a:bodyPr/>
          <a:lstStyle/>
          <a:p>
            <a:r>
              <a:rPr lang="en-US" smtClean="0"/>
              <a:t>Click to edit Master title style</a:t>
            </a:r>
            <a:endParaRPr lang="en-US"/>
          </a:p>
        </p:txBody>
      </p:sp>
    </p:spTree>
  </p:cSld>
  <p:clrMapOvr>
    <a:masterClrMapping/>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Tree>
  </p:cSld>
  <p:clrMapOvr>
    <a:masterClrMapping/>
  </p:clrMapOvr>
</p:sldLayout>
</file>

<file path=ppt/slideLayouts/slideLayout20.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a:prstGeom prst="rect">
            <a:avLst/>
          </a:prstGeo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50"/>
            <a:ext cx="5111750" cy="5853113"/>
          </a:xfrm>
          <a:prstGeom prst="rect">
            <a:avLst/>
          </a:prstGeo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0" y="1435100"/>
            <a:ext cx="3008313" cy="4691063"/>
          </a:xfrm>
          <a:prstGeom prst="rect">
            <a:avLst/>
          </a:prstGeo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Tree>
  </p:cSld>
  <p:clrMapOvr>
    <a:masterClrMapping/>
  </p:clrMapOvr>
</p:sldLayout>
</file>

<file path=ppt/slideLayouts/slideLayout21.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a:prstGeom prst="rect">
            <a:avLst/>
          </a:prstGeo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a:prstGeom prst="rect">
            <a:avLst/>
          </a:prstGeo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1792288" y="5367338"/>
            <a:ext cx="5486400" cy="804862"/>
          </a:xfrm>
          <a:prstGeom prst="rect">
            <a:avLst/>
          </a:prstGeo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Tree>
  </p:cSld>
  <p:clrMapOvr>
    <a:masterClrMapping/>
  </p:clrMapOvr>
</p:sldLayout>
</file>

<file path=ppt/slideLayouts/slideLayout22.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a:prstGeom prst="rect">
            <a:avLst/>
          </a:prstGeom>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a:xfrm>
            <a:off x="457200" y="1600200"/>
            <a:ext cx="8229600" cy="4525963"/>
          </a:xfrm>
          <a:prstGeom prst="rect">
            <a:avLst/>
          </a:prstGeo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Tree>
  </p:cSld>
  <p:clrMapOvr>
    <a:masterClrMapping/>
  </p:clrMapOvr>
</p:sldLayout>
</file>

<file path=ppt/slideLayouts/slideLayout23.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a:prstGeom prst="rect">
            <a:avLst/>
          </a:prstGeo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457200" y="274638"/>
            <a:ext cx="6019800" cy="5851525"/>
          </a:xfrm>
          <a:prstGeom prst="rect">
            <a:avLst/>
          </a:prstGeo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Tree>
  </p:cSld>
  <p:clrMapOvr>
    <a:masterClrMapping/>
  </p:clrMapOvr>
</p:sldLayout>
</file>

<file path=ppt/slideLayouts/slideLayout24.xml><?xml version="1.0" encoding="utf-8"?>
<p:sldLayout xmlns:a="http://schemas.openxmlformats.org/drawingml/2006/main" xmlns:r="http://schemas.openxmlformats.org/officeDocument/2006/relationships" xmlns:p="http://schemas.openxmlformats.org/presentationml/2006/main" showMasterSp="0" showMasterPhAnim="0" type="title" preserve="1">
  <p:cSld name="Title Slide">
    <p:spTree>
      <p:nvGrpSpPr>
        <p:cNvPr id="1" name=""/>
        <p:cNvGrpSpPr/>
        <p:nvPr/>
      </p:nvGrpSpPr>
      <p:grpSpPr>
        <a:xfrm>
          <a:off x="0" y="0"/>
          <a:ext cx="0" cy="0"/>
          <a:chOff x="0" y="0"/>
          <a:chExt cx="0" cy="0"/>
        </a:xfrm>
      </p:grpSpPr>
      <p:sp>
        <p:nvSpPr>
          <p:cNvPr id="435202" name="Rectangle 2"/>
          <p:cNvSpPr>
            <a:spLocks noGrp="1" noChangeArrowheads="1"/>
          </p:cNvSpPr>
          <p:nvPr>
            <p:ph type="ctrTitle"/>
          </p:nvPr>
        </p:nvSpPr>
        <p:spPr>
          <a:xfrm>
            <a:off x="914400" y="1524000"/>
            <a:ext cx="7623175" cy="1752600"/>
          </a:xfrm>
        </p:spPr>
        <p:txBody>
          <a:bodyPr/>
          <a:lstStyle>
            <a:lvl1pPr>
              <a:defRPr sz="5000"/>
            </a:lvl1pPr>
          </a:lstStyle>
          <a:p>
            <a:r>
              <a:rPr lang="en-US" altLang="en-US"/>
              <a:t>Click to edit Master title style</a:t>
            </a:r>
          </a:p>
        </p:txBody>
      </p:sp>
      <p:sp>
        <p:nvSpPr>
          <p:cNvPr id="435203" name="Rectangle 3"/>
          <p:cNvSpPr>
            <a:spLocks noGrp="1" noChangeArrowheads="1"/>
          </p:cNvSpPr>
          <p:nvPr>
            <p:ph type="subTitle" idx="1"/>
          </p:nvPr>
        </p:nvSpPr>
        <p:spPr>
          <a:xfrm>
            <a:off x="1981200" y="3962400"/>
            <a:ext cx="6553200" cy="1752600"/>
          </a:xfrm>
        </p:spPr>
        <p:txBody>
          <a:bodyPr/>
          <a:lstStyle>
            <a:lvl1pPr marL="0" indent="0">
              <a:buFont typeface="Wingdings" pitchFamily="2" charset="2"/>
              <a:buNone/>
              <a:defRPr sz="2800"/>
            </a:lvl1pPr>
          </a:lstStyle>
          <a:p>
            <a:r>
              <a:rPr lang="en-US" altLang="en-US"/>
              <a:t>Click to edit Master subtitle style</a:t>
            </a:r>
          </a:p>
        </p:txBody>
      </p:sp>
      <p:sp>
        <p:nvSpPr>
          <p:cNvPr id="435204" name="Rectangle 4"/>
          <p:cNvSpPr>
            <a:spLocks noGrp="1" noChangeArrowheads="1"/>
          </p:cNvSpPr>
          <p:nvPr>
            <p:ph type="dt" sz="half" idx="2"/>
          </p:nvPr>
        </p:nvSpPr>
        <p:spPr/>
        <p:txBody>
          <a:bodyPr/>
          <a:lstStyle>
            <a:lvl1pPr>
              <a:defRPr/>
            </a:lvl1pPr>
          </a:lstStyle>
          <a:p>
            <a:r>
              <a:rPr lang="en-US"/>
              <a:t>September 27-29, 2003</a:t>
            </a:r>
            <a:endParaRPr lang="en-US" altLang="en-US"/>
          </a:p>
        </p:txBody>
      </p:sp>
      <p:sp>
        <p:nvSpPr>
          <p:cNvPr id="435205" name="Rectangle 5"/>
          <p:cNvSpPr>
            <a:spLocks noGrp="1" noChangeArrowheads="1"/>
          </p:cNvSpPr>
          <p:nvPr>
            <p:ph type="ftr" sz="quarter" idx="3"/>
          </p:nvPr>
        </p:nvSpPr>
        <p:spPr>
          <a:xfrm>
            <a:off x="3124200" y="6243638"/>
            <a:ext cx="2895600" cy="457200"/>
          </a:xfrm>
        </p:spPr>
        <p:txBody>
          <a:bodyPr/>
          <a:lstStyle>
            <a:lvl1pPr>
              <a:defRPr/>
            </a:lvl1pPr>
          </a:lstStyle>
          <a:p>
            <a:r>
              <a:rPr lang="en-US" altLang="en-US"/>
              <a:t>IEEE/EAB Workshop Helsinki</a:t>
            </a:r>
          </a:p>
        </p:txBody>
      </p:sp>
      <p:sp>
        <p:nvSpPr>
          <p:cNvPr id="435206" name="Rectangle 6"/>
          <p:cNvSpPr>
            <a:spLocks noGrp="1" noChangeArrowheads="1"/>
          </p:cNvSpPr>
          <p:nvPr>
            <p:ph type="sldNum" sz="quarter" idx="4"/>
          </p:nvPr>
        </p:nvSpPr>
        <p:spPr/>
        <p:txBody>
          <a:bodyPr/>
          <a:lstStyle>
            <a:lvl1pPr>
              <a:defRPr/>
            </a:lvl1pPr>
          </a:lstStyle>
          <a:p>
            <a:fld id="{8A3C4A24-92D9-4035-95C1-B9C3442FF880}" type="slidenum">
              <a:rPr lang="en-US" altLang="en-US"/>
              <a:pPr/>
              <a:t>‹#›</a:t>
            </a:fld>
            <a:endParaRPr lang="en-US" altLang="en-US"/>
          </a:p>
        </p:txBody>
      </p:sp>
      <p:sp>
        <p:nvSpPr>
          <p:cNvPr id="435207" name="Freeform 7"/>
          <p:cNvSpPr>
            <a:spLocks noChangeArrowheads="1"/>
          </p:cNvSpPr>
          <p:nvPr/>
        </p:nvSpPr>
        <p:spPr bwMode="auto">
          <a:xfrm>
            <a:off x="609600" y="1219200"/>
            <a:ext cx="7924800" cy="914400"/>
          </a:xfrm>
          <a:custGeom>
            <a:avLst/>
            <a:gdLst/>
            <a:ahLst/>
            <a:cxnLst>
              <a:cxn ang="0">
                <a:pos x="0" y="1000"/>
              </a:cxn>
              <a:cxn ang="0">
                <a:pos x="0" y="0"/>
              </a:cxn>
              <a:cxn ang="0">
                <a:pos x="1000" y="0"/>
              </a:cxn>
            </a:cxnLst>
            <a:rect l="0" t="0" r="r" b="b"/>
            <a:pathLst>
              <a:path w="1000" h="1000">
                <a:moveTo>
                  <a:pt x="0" y="1000"/>
                </a:moveTo>
                <a:lnTo>
                  <a:pt x="0" y="0"/>
                </a:lnTo>
                <a:lnTo>
                  <a:pt x="1000" y="0"/>
                </a:lnTo>
              </a:path>
            </a:pathLst>
          </a:custGeom>
          <a:noFill/>
          <a:ln w="25400" cap="flat" cmpd="sng">
            <a:solidFill>
              <a:schemeClr val="accent1"/>
            </a:solidFill>
            <a:prstDash val="solid"/>
            <a:miter lim="800000"/>
            <a:headEnd/>
            <a:tailEnd/>
          </a:ln>
        </p:spPr>
        <p:txBody>
          <a:bodyPr/>
          <a:lstStyle/>
          <a:p>
            <a:endParaRPr lang="en-US"/>
          </a:p>
        </p:txBody>
      </p:sp>
      <p:sp>
        <p:nvSpPr>
          <p:cNvPr id="435208" name="Line 8"/>
          <p:cNvSpPr>
            <a:spLocks noChangeShapeType="1"/>
          </p:cNvSpPr>
          <p:nvPr/>
        </p:nvSpPr>
        <p:spPr bwMode="auto">
          <a:xfrm>
            <a:off x="1981200" y="3962400"/>
            <a:ext cx="6511925" cy="0"/>
          </a:xfrm>
          <a:prstGeom prst="line">
            <a:avLst/>
          </a:prstGeom>
          <a:noFill/>
          <a:ln w="19050">
            <a:solidFill>
              <a:schemeClr val="accent1"/>
            </a:solidFill>
            <a:round/>
            <a:headEnd/>
            <a:tailEnd/>
          </a:ln>
          <a:effectLst/>
        </p:spPr>
        <p:txBody>
          <a:bodyPr/>
          <a:lstStyle/>
          <a:p>
            <a:endParaRPr lang="en-US"/>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3" presetClass="entr" presetSubtype="16" fill="hold" grpId="0" nodeType="afterEffect">
                                  <p:stCondLst>
                                    <p:cond delay="0"/>
                                  </p:stCondLst>
                                  <p:childTnLst>
                                    <p:set>
                                      <p:cBhvr>
                                        <p:cTn id="6" dur="1" fill="hold">
                                          <p:stCondLst>
                                            <p:cond delay="0"/>
                                          </p:stCondLst>
                                        </p:cTn>
                                        <p:tgtEl>
                                          <p:spTgt spid="435202"/>
                                        </p:tgtEl>
                                        <p:attrNameLst>
                                          <p:attrName>style.visibility</p:attrName>
                                        </p:attrNameLst>
                                      </p:cBhvr>
                                      <p:to>
                                        <p:strVal val="visible"/>
                                      </p:to>
                                    </p:set>
                                    <p:anim calcmode="lin" valueType="num">
                                      <p:cBhvr>
                                        <p:cTn id="7" dur="500" fill="hold"/>
                                        <p:tgtEl>
                                          <p:spTgt spid="435202"/>
                                        </p:tgtEl>
                                        <p:attrNameLst>
                                          <p:attrName>ppt_w</p:attrName>
                                        </p:attrNameLst>
                                      </p:cBhvr>
                                      <p:tavLst>
                                        <p:tav tm="0">
                                          <p:val>
                                            <p:fltVal val="0"/>
                                          </p:val>
                                        </p:tav>
                                        <p:tav tm="100000">
                                          <p:val>
                                            <p:strVal val="#ppt_w"/>
                                          </p:val>
                                        </p:tav>
                                      </p:tavLst>
                                    </p:anim>
                                    <p:anim calcmode="lin" valueType="num">
                                      <p:cBhvr>
                                        <p:cTn id="8" dur="500" fill="hold"/>
                                        <p:tgtEl>
                                          <p:spTgt spid="435202"/>
                                        </p:tgtEl>
                                        <p:attrNameLst>
                                          <p:attrName>ppt_h</p:attrName>
                                        </p:attrNameLst>
                                      </p:cBhvr>
                                      <p:tavLst>
                                        <p:tav tm="0">
                                          <p:val>
                                            <p:fltVal val="0"/>
                                          </p:val>
                                        </p:tav>
                                        <p:tav tm="100000">
                                          <p:val>
                                            <p:strVal val="#ppt_h"/>
                                          </p:val>
                                        </p:tav>
                                      </p:tavLst>
                                    </p:anim>
                                  </p:childTnLst>
                                </p:cTn>
                              </p:par>
                            </p:childTnLst>
                          </p:cTn>
                        </p:par>
                        <p:par>
                          <p:cTn id="9" fill="hold">
                            <p:stCondLst>
                              <p:cond delay="500"/>
                            </p:stCondLst>
                            <p:childTnLst>
                              <p:par>
                                <p:cTn id="10" presetID="22" presetClass="entr" presetSubtype="1" fill="hold" grpId="0" nodeType="afterEffect">
                                  <p:stCondLst>
                                    <p:cond delay="0"/>
                                  </p:stCondLst>
                                  <p:childTnLst>
                                    <p:set>
                                      <p:cBhvr>
                                        <p:cTn id="11" dur="1" fill="hold">
                                          <p:stCondLst>
                                            <p:cond delay="0"/>
                                          </p:stCondLst>
                                        </p:cTn>
                                        <p:tgtEl>
                                          <p:spTgt spid="435203">
                                            <p:txEl>
                                              <p:pRg st="0" end="0"/>
                                            </p:txEl>
                                          </p:spTgt>
                                        </p:tgtEl>
                                        <p:attrNameLst>
                                          <p:attrName>style.visibility</p:attrName>
                                        </p:attrNameLst>
                                      </p:cBhvr>
                                      <p:to>
                                        <p:strVal val="visible"/>
                                      </p:to>
                                    </p:set>
                                    <p:animEffect transition="in" filter="wipe(up)">
                                      <p:cBhvr>
                                        <p:cTn id="12" dur="500"/>
                                        <p:tgtEl>
                                          <p:spTgt spid="435203">
                                            <p:txEl>
                                              <p:pRg st="0" end="0"/>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35202" grpId="0" autoUpdateAnimBg="0"/>
      <p:bldP spid="435203" grpId="0" build="p" autoUpdateAnimBg="0" advAuto="0">
        <p:tmplLst>
          <p:tmpl lvl="1">
            <p:tnLst>
              <p:par>
                <p:cTn presetID="22" presetClass="entr" presetSubtype="1" fill="hold" nodeType="afterEffect">
                  <p:stCondLst>
                    <p:cond delay="0"/>
                  </p:stCondLst>
                  <p:childTnLst>
                    <p:set>
                      <p:cBhvr>
                        <p:cTn dur="1" fill="hold">
                          <p:stCondLst>
                            <p:cond delay="0"/>
                          </p:stCondLst>
                        </p:cTn>
                        <p:tgtEl>
                          <p:spTgt spid="435203"/>
                        </p:tgtEl>
                        <p:attrNameLst>
                          <p:attrName>style.visibility</p:attrName>
                        </p:attrNameLst>
                      </p:cBhvr>
                      <p:to>
                        <p:strVal val="visible"/>
                      </p:to>
                    </p:set>
                    <p:animEffect transition="in" filter="wipe(up)">
                      <p:cBhvr>
                        <p:cTn dur="500"/>
                        <p:tgtEl>
                          <p:spTgt spid="435203"/>
                        </p:tgtEl>
                      </p:cBhvr>
                    </p:animEffect>
                  </p:childTnLst>
                </p:cTn>
              </p:par>
            </p:tnLst>
          </p:tmpl>
        </p:tmplLst>
      </p:bldP>
    </p:bldLst>
  </p:timing>
</p:sldLayout>
</file>

<file path=ppt/slideLayouts/slideLayout25.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lvl1pPr>
              <a:defRPr/>
            </a:lvl1pPr>
          </a:lstStyle>
          <a:p>
            <a:r>
              <a:rPr lang="en-US"/>
              <a:t>September 27-29, 2003</a:t>
            </a:r>
            <a:endParaRPr lang="en-US" altLang="en-US"/>
          </a:p>
        </p:txBody>
      </p:sp>
      <p:sp>
        <p:nvSpPr>
          <p:cNvPr id="5" name="Footer Placeholder 4"/>
          <p:cNvSpPr>
            <a:spLocks noGrp="1"/>
          </p:cNvSpPr>
          <p:nvPr>
            <p:ph type="ftr" sz="quarter" idx="11"/>
          </p:nvPr>
        </p:nvSpPr>
        <p:spPr/>
        <p:txBody>
          <a:bodyPr/>
          <a:lstStyle>
            <a:lvl1pPr>
              <a:defRPr/>
            </a:lvl1pPr>
          </a:lstStyle>
          <a:p>
            <a:r>
              <a:rPr lang="en-US" altLang="en-US"/>
              <a:t>IEEE/EAB Workshop Helsinki</a:t>
            </a:r>
          </a:p>
        </p:txBody>
      </p:sp>
      <p:sp>
        <p:nvSpPr>
          <p:cNvPr id="6" name="Slide Number Placeholder 5"/>
          <p:cNvSpPr>
            <a:spLocks noGrp="1"/>
          </p:cNvSpPr>
          <p:nvPr>
            <p:ph type="sldNum" sz="quarter" idx="12"/>
          </p:nvPr>
        </p:nvSpPr>
        <p:spPr/>
        <p:txBody>
          <a:bodyPr/>
          <a:lstStyle>
            <a:lvl1pPr>
              <a:defRPr/>
            </a:lvl1pPr>
          </a:lstStyle>
          <a:p>
            <a:fld id="{240CD1EA-09AE-42BF-9FFB-E8DAB942D3DF}" type="slidenum">
              <a:rPr lang="en-US" altLang="en-US"/>
              <a:pPr/>
              <a:t>‹#›</a:t>
            </a:fld>
            <a:endParaRPr lang="en-US" altLang="en-US"/>
          </a:p>
        </p:txBody>
      </p:sp>
    </p:spTree>
  </p:cSld>
  <p:clrMapOvr>
    <a:masterClrMapping/>
  </p:clrMapOvr>
</p:sldLayout>
</file>

<file path=ppt/slideLayouts/slideLayout26.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en-US" smtClean="0"/>
              <a:t>Click to edit Master text styles</a:t>
            </a:r>
          </a:p>
        </p:txBody>
      </p:sp>
      <p:sp>
        <p:nvSpPr>
          <p:cNvPr id="4" name="Date Placeholder 3"/>
          <p:cNvSpPr>
            <a:spLocks noGrp="1"/>
          </p:cNvSpPr>
          <p:nvPr>
            <p:ph type="dt" sz="half" idx="10"/>
          </p:nvPr>
        </p:nvSpPr>
        <p:spPr/>
        <p:txBody>
          <a:bodyPr/>
          <a:lstStyle>
            <a:lvl1pPr>
              <a:defRPr/>
            </a:lvl1pPr>
          </a:lstStyle>
          <a:p>
            <a:r>
              <a:rPr lang="en-US"/>
              <a:t>September 27-29, 2003</a:t>
            </a:r>
            <a:endParaRPr lang="en-US" altLang="en-US"/>
          </a:p>
        </p:txBody>
      </p:sp>
      <p:sp>
        <p:nvSpPr>
          <p:cNvPr id="5" name="Footer Placeholder 4"/>
          <p:cNvSpPr>
            <a:spLocks noGrp="1"/>
          </p:cNvSpPr>
          <p:nvPr>
            <p:ph type="ftr" sz="quarter" idx="11"/>
          </p:nvPr>
        </p:nvSpPr>
        <p:spPr/>
        <p:txBody>
          <a:bodyPr/>
          <a:lstStyle>
            <a:lvl1pPr>
              <a:defRPr/>
            </a:lvl1pPr>
          </a:lstStyle>
          <a:p>
            <a:r>
              <a:rPr lang="en-US" altLang="en-US"/>
              <a:t>IEEE/EAB Workshop Helsinki</a:t>
            </a:r>
          </a:p>
        </p:txBody>
      </p:sp>
      <p:sp>
        <p:nvSpPr>
          <p:cNvPr id="6" name="Slide Number Placeholder 5"/>
          <p:cNvSpPr>
            <a:spLocks noGrp="1"/>
          </p:cNvSpPr>
          <p:nvPr>
            <p:ph type="sldNum" sz="quarter" idx="12"/>
          </p:nvPr>
        </p:nvSpPr>
        <p:spPr/>
        <p:txBody>
          <a:bodyPr/>
          <a:lstStyle>
            <a:lvl1pPr>
              <a:defRPr/>
            </a:lvl1pPr>
          </a:lstStyle>
          <a:p>
            <a:fld id="{FBEE0645-DF35-4F0B-BA53-6631FBFC8350}" type="slidenum">
              <a:rPr lang="en-US" altLang="en-US"/>
              <a:pPr/>
              <a:t>‹#›</a:t>
            </a:fld>
            <a:endParaRPr lang="en-US" altLang="en-US"/>
          </a:p>
        </p:txBody>
      </p:sp>
    </p:spTree>
  </p:cSld>
  <p:clrMapOvr>
    <a:masterClrMapping/>
  </p:clrMapOvr>
</p:sldLayout>
</file>

<file path=ppt/slideLayouts/slideLayout27.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457200" y="1600200"/>
            <a:ext cx="4038600" cy="4530725"/>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48200" y="1600200"/>
            <a:ext cx="4038600" cy="4530725"/>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4"/>
          <p:cNvSpPr>
            <a:spLocks noGrp="1"/>
          </p:cNvSpPr>
          <p:nvPr>
            <p:ph type="dt" sz="half" idx="10"/>
          </p:nvPr>
        </p:nvSpPr>
        <p:spPr/>
        <p:txBody>
          <a:bodyPr/>
          <a:lstStyle>
            <a:lvl1pPr>
              <a:defRPr/>
            </a:lvl1pPr>
          </a:lstStyle>
          <a:p>
            <a:r>
              <a:rPr lang="en-US"/>
              <a:t>September 27-29, 2003</a:t>
            </a:r>
            <a:endParaRPr lang="en-US" altLang="en-US"/>
          </a:p>
        </p:txBody>
      </p:sp>
      <p:sp>
        <p:nvSpPr>
          <p:cNvPr id="6" name="Footer Placeholder 5"/>
          <p:cNvSpPr>
            <a:spLocks noGrp="1"/>
          </p:cNvSpPr>
          <p:nvPr>
            <p:ph type="ftr" sz="quarter" idx="11"/>
          </p:nvPr>
        </p:nvSpPr>
        <p:spPr/>
        <p:txBody>
          <a:bodyPr/>
          <a:lstStyle>
            <a:lvl1pPr>
              <a:defRPr/>
            </a:lvl1pPr>
          </a:lstStyle>
          <a:p>
            <a:r>
              <a:rPr lang="en-US" altLang="en-US"/>
              <a:t>IEEE/EAB Workshop Helsinki</a:t>
            </a:r>
          </a:p>
        </p:txBody>
      </p:sp>
      <p:sp>
        <p:nvSpPr>
          <p:cNvPr id="7" name="Slide Number Placeholder 6"/>
          <p:cNvSpPr>
            <a:spLocks noGrp="1"/>
          </p:cNvSpPr>
          <p:nvPr>
            <p:ph type="sldNum" sz="quarter" idx="12"/>
          </p:nvPr>
        </p:nvSpPr>
        <p:spPr/>
        <p:txBody>
          <a:bodyPr/>
          <a:lstStyle>
            <a:lvl1pPr>
              <a:defRPr/>
            </a:lvl1pPr>
          </a:lstStyle>
          <a:p>
            <a:fld id="{B6D5DB53-4B14-41BD-AAC7-6EA720A9D5AF}" type="slidenum">
              <a:rPr lang="en-US" altLang="en-US"/>
              <a:pPr/>
              <a:t>‹#›</a:t>
            </a:fld>
            <a:endParaRPr lang="en-US" altLang="en-US"/>
          </a:p>
        </p:txBody>
      </p:sp>
    </p:spTree>
  </p:cSld>
  <p:clrMapOvr>
    <a:masterClrMapping/>
  </p:clrMapOvr>
</p:sldLayout>
</file>

<file path=ppt/slideLayouts/slideLayout28.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6"/>
          <p:cNvSpPr>
            <a:spLocks noGrp="1"/>
          </p:cNvSpPr>
          <p:nvPr>
            <p:ph type="dt" sz="half" idx="10"/>
          </p:nvPr>
        </p:nvSpPr>
        <p:spPr/>
        <p:txBody>
          <a:bodyPr/>
          <a:lstStyle>
            <a:lvl1pPr>
              <a:defRPr/>
            </a:lvl1pPr>
          </a:lstStyle>
          <a:p>
            <a:r>
              <a:rPr lang="en-US"/>
              <a:t>September 27-29, 2003</a:t>
            </a:r>
            <a:endParaRPr lang="en-US" altLang="en-US"/>
          </a:p>
        </p:txBody>
      </p:sp>
      <p:sp>
        <p:nvSpPr>
          <p:cNvPr id="8" name="Footer Placeholder 7"/>
          <p:cNvSpPr>
            <a:spLocks noGrp="1"/>
          </p:cNvSpPr>
          <p:nvPr>
            <p:ph type="ftr" sz="quarter" idx="11"/>
          </p:nvPr>
        </p:nvSpPr>
        <p:spPr/>
        <p:txBody>
          <a:bodyPr/>
          <a:lstStyle>
            <a:lvl1pPr>
              <a:defRPr/>
            </a:lvl1pPr>
          </a:lstStyle>
          <a:p>
            <a:r>
              <a:rPr lang="en-US" altLang="en-US"/>
              <a:t>IEEE/EAB Workshop Helsinki</a:t>
            </a:r>
          </a:p>
        </p:txBody>
      </p:sp>
      <p:sp>
        <p:nvSpPr>
          <p:cNvPr id="9" name="Slide Number Placeholder 8"/>
          <p:cNvSpPr>
            <a:spLocks noGrp="1"/>
          </p:cNvSpPr>
          <p:nvPr>
            <p:ph type="sldNum" sz="quarter" idx="12"/>
          </p:nvPr>
        </p:nvSpPr>
        <p:spPr/>
        <p:txBody>
          <a:bodyPr/>
          <a:lstStyle>
            <a:lvl1pPr>
              <a:defRPr/>
            </a:lvl1pPr>
          </a:lstStyle>
          <a:p>
            <a:fld id="{419A88F3-3B72-411C-B1DA-778D2A33D196}" type="slidenum">
              <a:rPr lang="en-US" altLang="en-US"/>
              <a:pPr/>
              <a:t>‹#›</a:t>
            </a:fld>
            <a:endParaRPr lang="en-US" altLang="en-US"/>
          </a:p>
        </p:txBody>
      </p:sp>
    </p:spTree>
  </p:cSld>
  <p:clrMapOvr>
    <a:masterClrMapping/>
  </p:clrMapOvr>
</p:sldLayout>
</file>

<file path=ppt/slideLayouts/slideLayout29.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2"/>
          <p:cNvSpPr>
            <a:spLocks noGrp="1"/>
          </p:cNvSpPr>
          <p:nvPr>
            <p:ph type="dt" sz="half" idx="10"/>
          </p:nvPr>
        </p:nvSpPr>
        <p:spPr/>
        <p:txBody>
          <a:bodyPr/>
          <a:lstStyle>
            <a:lvl1pPr>
              <a:defRPr/>
            </a:lvl1pPr>
          </a:lstStyle>
          <a:p>
            <a:r>
              <a:rPr lang="en-US"/>
              <a:t>September 27-29, 2003</a:t>
            </a:r>
            <a:endParaRPr lang="en-US" altLang="en-US"/>
          </a:p>
        </p:txBody>
      </p:sp>
      <p:sp>
        <p:nvSpPr>
          <p:cNvPr id="4" name="Footer Placeholder 3"/>
          <p:cNvSpPr>
            <a:spLocks noGrp="1"/>
          </p:cNvSpPr>
          <p:nvPr>
            <p:ph type="ftr" sz="quarter" idx="11"/>
          </p:nvPr>
        </p:nvSpPr>
        <p:spPr/>
        <p:txBody>
          <a:bodyPr/>
          <a:lstStyle>
            <a:lvl1pPr>
              <a:defRPr/>
            </a:lvl1pPr>
          </a:lstStyle>
          <a:p>
            <a:r>
              <a:rPr lang="en-US" altLang="en-US"/>
              <a:t>IEEE/EAB Workshop Helsinki</a:t>
            </a:r>
          </a:p>
        </p:txBody>
      </p:sp>
      <p:sp>
        <p:nvSpPr>
          <p:cNvPr id="5" name="Slide Number Placeholder 4"/>
          <p:cNvSpPr>
            <a:spLocks noGrp="1"/>
          </p:cNvSpPr>
          <p:nvPr>
            <p:ph type="sldNum" sz="quarter" idx="12"/>
          </p:nvPr>
        </p:nvSpPr>
        <p:spPr/>
        <p:txBody>
          <a:bodyPr/>
          <a:lstStyle>
            <a:lvl1pPr>
              <a:defRPr/>
            </a:lvl1pPr>
          </a:lstStyle>
          <a:p>
            <a:fld id="{10E2D513-CB04-4B9A-BB17-67599890C54A}" type="slidenum">
              <a:rPr lang="en-US" altLang="en-US"/>
              <a:pPr/>
              <a:t>‹#›</a:t>
            </a:fld>
            <a:endParaRPr lang="en-US" altLang="en-US"/>
          </a:p>
        </p:txBody>
      </p:sp>
    </p:spTree>
  </p:cSld>
  <p:clrMapOvr>
    <a:masterClrMapping/>
  </p:clrMapOvr>
</p:sldLayout>
</file>

<file path=ppt/slideLayouts/slideLayout30.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lvl1pPr>
              <a:defRPr/>
            </a:lvl1pPr>
          </a:lstStyle>
          <a:p>
            <a:r>
              <a:rPr lang="en-US"/>
              <a:t>September 27-29, 2003</a:t>
            </a:r>
            <a:endParaRPr lang="en-US" altLang="en-US"/>
          </a:p>
        </p:txBody>
      </p:sp>
      <p:sp>
        <p:nvSpPr>
          <p:cNvPr id="3" name="Footer Placeholder 2"/>
          <p:cNvSpPr>
            <a:spLocks noGrp="1"/>
          </p:cNvSpPr>
          <p:nvPr>
            <p:ph type="ftr" sz="quarter" idx="11"/>
          </p:nvPr>
        </p:nvSpPr>
        <p:spPr/>
        <p:txBody>
          <a:bodyPr/>
          <a:lstStyle>
            <a:lvl1pPr>
              <a:defRPr/>
            </a:lvl1pPr>
          </a:lstStyle>
          <a:p>
            <a:r>
              <a:rPr lang="en-US" altLang="en-US"/>
              <a:t>IEEE/EAB Workshop Helsinki</a:t>
            </a:r>
          </a:p>
        </p:txBody>
      </p:sp>
      <p:sp>
        <p:nvSpPr>
          <p:cNvPr id="4" name="Slide Number Placeholder 3"/>
          <p:cNvSpPr>
            <a:spLocks noGrp="1"/>
          </p:cNvSpPr>
          <p:nvPr>
            <p:ph type="sldNum" sz="quarter" idx="12"/>
          </p:nvPr>
        </p:nvSpPr>
        <p:spPr/>
        <p:txBody>
          <a:bodyPr/>
          <a:lstStyle>
            <a:lvl1pPr>
              <a:defRPr/>
            </a:lvl1pPr>
          </a:lstStyle>
          <a:p>
            <a:fld id="{E6294869-BA22-4FF9-8CE7-2618E346119D}" type="slidenum">
              <a:rPr lang="en-US" altLang="en-US"/>
              <a:pPr/>
              <a:t>‹#›</a:t>
            </a:fld>
            <a:endParaRPr lang="en-US" altLang="en-US"/>
          </a:p>
        </p:txBody>
      </p:sp>
    </p:spTree>
  </p:cSld>
  <p:clrMapOvr>
    <a:masterClrMapping/>
  </p:clrMapOvr>
</p:sldLayout>
</file>

<file path=ppt/slideLayouts/slideLayout31.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lvl1pPr>
              <a:defRPr/>
            </a:lvl1pPr>
          </a:lstStyle>
          <a:p>
            <a:r>
              <a:rPr lang="en-US"/>
              <a:t>September 27-29, 2003</a:t>
            </a:r>
            <a:endParaRPr lang="en-US" altLang="en-US"/>
          </a:p>
        </p:txBody>
      </p:sp>
      <p:sp>
        <p:nvSpPr>
          <p:cNvPr id="6" name="Footer Placeholder 5"/>
          <p:cNvSpPr>
            <a:spLocks noGrp="1"/>
          </p:cNvSpPr>
          <p:nvPr>
            <p:ph type="ftr" sz="quarter" idx="11"/>
          </p:nvPr>
        </p:nvSpPr>
        <p:spPr/>
        <p:txBody>
          <a:bodyPr/>
          <a:lstStyle>
            <a:lvl1pPr>
              <a:defRPr/>
            </a:lvl1pPr>
          </a:lstStyle>
          <a:p>
            <a:r>
              <a:rPr lang="en-US" altLang="en-US"/>
              <a:t>IEEE/EAB Workshop Helsinki</a:t>
            </a:r>
          </a:p>
        </p:txBody>
      </p:sp>
      <p:sp>
        <p:nvSpPr>
          <p:cNvPr id="7" name="Slide Number Placeholder 6"/>
          <p:cNvSpPr>
            <a:spLocks noGrp="1"/>
          </p:cNvSpPr>
          <p:nvPr>
            <p:ph type="sldNum" sz="quarter" idx="12"/>
          </p:nvPr>
        </p:nvSpPr>
        <p:spPr/>
        <p:txBody>
          <a:bodyPr/>
          <a:lstStyle>
            <a:lvl1pPr>
              <a:defRPr/>
            </a:lvl1pPr>
          </a:lstStyle>
          <a:p>
            <a:fld id="{80FC24EF-EE9F-4E51-99C9-293DB55C2DF5}" type="slidenum">
              <a:rPr lang="en-US" altLang="en-US"/>
              <a:pPr/>
              <a:t>‹#›</a:t>
            </a:fld>
            <a:endParaRPr lang="en-US" altLang="en-US"/>
          </a:p>
        </p:txBody>
      </p:sp>
    </p:spTree>
  </p:cSld>
  <p:clrMapOvr>
    <a:masterClrMapping/>
  </p:clrMapOvr>
</p:sldLayout>
</file>

<file path=ppt/slideLayouts/slideLayout32.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lvl1pPr>
              <a:defRPr/>
            </a:lvl1pPr>
          </a:lstStyle>
          <a:p>
            <a:r>
              <a:rPr lang="en-US"/>
              <a:t>September 27-29, 2003</a:t>
            </a:r>
            <a:endParaRPr lang="en-US" altLang="en-US"/>
          </a:p>
        </p:txBody>
      </p:sp>
      <p:sp>
        <p:nvSpPr>
          <p:cNvPr id="6" name="Footer Placeholder 5"/>
          <p:cNvSpPr>
            <a:spLocks noGrp="1"/>
          </p:cNvSpPr>
          <p:nvPr>
            <p:ph type="ftr" sz="quarter" idx="11"/>
          </p:nvPr>
        </p:nvSpPr>
        <p:spPr/>
        <p:txBody>
          <a:bodyPr/>
          <a:lstStyle>
            <a:lvl1pPr>
              <a:defRPr/>
            </a:lvl1pPr>
          </a:lstStyle>
          <a:p>
            <a:r>
              <a:rPr lang="en-US" altLang="en-US"/>
              <a:t>IEEE/EAB Workshop Helsinki</a:t>
            </a:r>
          </a:p>
        </p:txBody>
      </p:sp>
      <p:sp>
        <p:nvSpPr>
          <p:cNvPr id="7" name="Slide Number Placeholder 6"/>
          <p:cNvSpPr>
            <a:spLocks noGrp="1"/>
          </p:cNvSpPr>
          <p:nvPr>
            <p:ph type="sldNum" sz="quarter" idx="12"/>
          </p:nvPr>
        </p:nvSpPr>
        <p:spPr/>
        <p:txBody>
          <a:bodyPr/>
          <a:lstStyle>
            <a:lvl1pPr>
              <a:defRPr/>
            </a:lvl1pPr>
          </a:lstStyle>
          <a:p>
            <a:fld id="{C70EBA49-372C-45A5-82A2-1DBB4C44A709}" type="slidenum">
              <a:rPr lang="en-US" altLang="en-US"/>
              <a:pPr/>
              <a:t>‹#›</a:t>
            </a:fld>
            <a:endParaRPr lang="en-US" altLang="en-US"/>
          </a:p>
        </p:txBody>
      </p:sp>
    </p:spTree>
  </p:cSld>
  <p:clrMapOvr>
    <a:masterClrMapping/>
  </p:clrMapOvr>
</p:sldLayout>
</file>

<file path=ppt/slideLayouts/slideLayout33.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lvl1pPr>
              <a:defRPr/>
            </a:lvl1pPr>
          </a:lstStyle>
          <a:p>
            <a:r>
              <a:rPr lang="en-US"/>
              <a:t>September 27-29, 2003</a:t>
            </a:r>
            <a:endParaRPr lang="en-US" altLang="en-US"/>
          </a:p>
        </p:txBody>
      </p:sp>
      <p:sp>
        <p:nvSpPr>
          <p:cNvPr id="5" name="Footer Placeholder 4"/>
          <p:cNvSpPr>
            <a:spLocks noGrp="1"/>
          </p:cNvSpPr>
          <p:nvPr>
            <p:ph type="ftr" sz="quarter" idx="11"/>
          </p:nvPr>
        </p:nvSpPr>
        <p:spPr/>
        <p:txBody>
          <a:bodyPr/>
          <a:lstStyle>
            <a:lvl1pPr>
              <a:defRPr/>
            </a:lvl1pPr>
          </a:lstStyle>
          <a:p>
            <a:r>
              <a:rPr lang="en-US" altLang="en-US"/>
              <a:t>IEEE/EAB Workshop Helsinki</a:t>
            </a:r>
          </a:p>
        </p:txBody>
      </p:sp>
      <p:sp>
        <p:nvSpPr>
          <p:cNvPr id="6" name="Slide Number Placeholder 5"/>
          <p:cNvSpPr>
            <a:spLocks noGrp="1"/>
          </p:cNvSpPr>
          <p:nvPr>
            <p:ph type="sldNum" sz="quarter" idx="12"/>
          </p:nvPr>
        </p:nvSpPr>
        <p:spPr/>
        <p:txBody>
          <a:bodyPr/>
          <a:lstStyle>
            <a:lvl1pPr>
              <a:defRPr/>
            </a:lvl1pPr>
          </a:lstStyle>
          <a:p>
            <a:fld id="{5FA01139-0253-4AE0-8F07-ED2A4B0A584C}" type="slidenum">
              <a:rPr lang="en-US" altLang="en-US"/>
              <a:pPr/>
              <a:t>‹#›</a:t>
            </a:fld>
            <a:endParaRPr lang="en-US" altLang="en-US"/>
          </a:p>
        </p:txBody>
      </p:sp>
    </p:spTree>
  </p:cSld>
  <p:clrMapOvr>
    <a:masterClrMapping/>
  </p:clrMapOvr>
</p:sldLayout>
</file>

<file path=ppt/slideLayouts/slideLayout34.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7813"/>
            <a:ext cx="2057400" cy="5853112"/>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457200" y="277813"/>
            <a:ext cx="6019800" cy="5853112"/>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lvl1pPr>
              <a:defRPr/>
            </a:lvl1pPr>
          </a:lstStyle>
          <a:p>
            <a:r>
              <a:rPr lang="en-US"/>
              <a:t>September 27-29, 2003</a:t>
            </a:r>
            <a:endParaRPr lang="en-US" altLang="en-US"/>
          </a:p>
        </p:txBody>
      </p:sp>
      <p:sp>
        <p:nvSpPr>
          <p:cNvPr id="5" name="Footer Placeholder 4"/>
          <p:cNvSpPr>
            <a:spLocks noGrp="1"/>
          </p:cNvSpPr>
          <p:nvPr>
            <p:ph type="ftr" sz="quarter" idx="11"/>
          </p:nvPr>
        </p:nvSpPr>
        <p:spPr/>
        <p:txBody>
          <a:bodyPr/>
          <a:lstStyle>
            <a:lvl1pPr>
              <a:defRPr/>
            </a:lvl1pPr>
          </a:lstStyle>
          <a:p>
            <a:r>
              <a:rPr lang="en-US" altLang="en-US"/>
              <a:t>IEEE/EAB Workshop Helsinki</a:t>
            </a:r>
          </a:p>
        </p:txBody>
      </p:sp>
      <p:sp>
        <p:nvSpPr>
          <p:cNvPr id="6" name="Slide Number Placeholder 5"/>
          <p:cNvSpPr>
            <a:spLocks noGrp="1"/>
          </p:cNvSpPr>
          <p:nvPr>
            <p:ph type="sldNum" sz="quarter" idx="12"/>
          </p:nvPr>
        </p:nvSpPr>
        <p:spPr/>
        <p:txBody>
          <a:bodyPr/>
          <a:lstStyle>
            <a:lvl1pPr>
              <a:defRPr/>
            </a:lvl1pPr>
          </a:lstStyle>
          <a:p>
            <a:fld id="{9558E9A5-9518-4310-B9DF-FFF347DD9D17}" type="slidenum">
              <a:rPr lang="en-US" altLang="en-US"/>
              <a:pPr/>
              <a:t>‹#›</a:t>
            </a:fld>
            <a:endParaRPr lang="en-US" altLang="en-US"/>
          </a:p>
        </p:txBody>
      </p:sp>
    </p:spTree>
  </p:cSld>
  <p:clrMapOvr>
    <a:masterClrMapping/>
  </p:clrMapOvr>
</p:sldLayout>
</file>

<file path=ppt/slideMasters/_rels/slideMaster1.xml.rels><?xml version="1.0" encoding="UTF-8" standalone="yes"?><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theme" Target="../theme/theme1.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image" Target="../media/image1.jpeg"/></Relationships>
</file>

<file path=ppt/slideMasters/_rels/slideMaster2.xml.rels><?xml version="1.0" encoding="UTF-8" standalone="yes"?><Relationships xmlns="http://schemas.openxmlformats.org/package/2006/relationships"><Relationship Id="rId8" Type="http://schemas.openxmlformats.org/officeDocument/2006/relationships/slideLayout" Target="../slideLayouts/slideLayout20.xml"/><Relationship Id="rId3" Type="http://schemas.openxmlformats.org/officeDocument/2006/relationships/slideLayout" Target="../slideLayouts/slideLayout15.xml"/><Relationship Id="rId7" Type="http://schemas.openxmlformats.org/officeDocument/2006/relationships/slideLayout" Target="../slideLayouts/slideLayout19.xml"/><Relationship Id="rId12" Type="http://schemas.openxmlformats.org/officeDocument/2006/relationships/theme" Target="../theme/theme2.xml"/><Relationship Id="rId2" Type="http://schemas.openxmlformats.org/officeDocument/2006/relationships/slideLayout" Target="../slideLayouts/slideLayout14.xml"/><Relationship Id="rId1" Type="http://schemas.openxmlformats.org/officeDocument/2006/relationships/slideLayout" Target="../slideLayouts/slideLayout13.xml"/><Relationship Id="rId6" Type="http://schemas.openxmlformats.org/officeDocument/2006/relationships/slideLayout" Target="../slideLayouts/slideLayout18.xml"/><Relationship Id="rId11" Type="http://schemas.openxmlformats.org/officeDocument/2006/relationships/slideLayout" Target="../slideLayouts/slideLayout23.xml"/><Relationship Id="rId5" Type="http://schemas.openxmlformats.org/officeDocument/2006/relationships/slideLayout" Target="../slideLayouts/slideLayout17.xml"/><Relationship Id="rId10" Type="http://schemas.openxmlformats.org/officeDocument/2006/relationships/slideLayout" Target="../slideLayouts/slideLayout22.xml"/><Relationship Id="rId4" Type="http://schemas.openxmlformats.org/officeDocument/2006/relationships/slideLayout" Target="../slideLayouts/slideLayout16.xml"/><Relationship Id="rId9" Type="http://schemas.openxmlformats.org/officeDocument/2006/relationships/slideLayout" Target="../slideLayouts/slideLayout21.xml"/></Relationships>
</file>

<file path=ppt/slideMasters/_rels/slideMaster3.xml.rels><?xml version="1.0" encoding="UTF-8" standalone="yes"?><Relationships xmlns="http://schemas.openxmlformats.org/package/2006/relationships"><Relationship Id="rId8" Type="http://schemas.openxmlformats.org/officeDocument/2006/relationships/slideLayout" Target="../slideLayouts/slideLayout31.xml"/><Relationship Id="rId3" Type="http://schemas.openxmlformats.org/officeDocument/2006/relationships/slideLayout" Target="../slideLayouts/slideLayout26.xml"/><Relationship Id="rId7" Type="http://schemas.openxmlformats.org/officeDocument/2006/relationships/slideLayout" Target="../slideLayouts/slideLayout30.xml"/><Relationship Id="rId12" Type="http://schemas.openxmlformats.org/officeDocument/2006/relationships/theme" Target="../theme/theme3.xml"/><Relationship Id="rId2" Type="http://schemas.openxmlformats.org/officeDocument/2006/relationships/slideLayout" Target="../slideLayouts/slideLayout25.xml"/><Relationship Id="rId1" Type="http://schemas.openxmlformats.org/officeDocument/2006/relationships/slideLayout" Target="../slideLayouts/slideLayout24.xml"/><Relationship Id="rId6" Type="http://schemas.openxmlformats.org/officeDocument/2006/relationships/slideLayout" Target="../slideLayouts/slideLayout29.xml"/><Relationship Id="rId11" Type="http://schemas.openxmlformats.org/officeDocument/2006/relationships/slideLayout" Target="../slideLayouts/slideLayout34.xml"/><Relationship Id="rId5" Type="http://schemas.openxmlformats.org/officeDocument/2006/relationships/slideLayout" Target="../slideLayouts/slideLayout28.xml"/><Relationship Id="rId10" Type="http://schemas.openxmlformats.org/officeDocument/2006/relationships/slideLayout" Target="../slideLayouts/slideLayout33.xml"/><Relationship Id="rId4" Type="http://schemas.openxmlformats.org/officeDocument/2006/relationships/slideLayout" Target="../slideLayouts/slideLayout27.xml"/><Relationship Id="rId9" Type="http://schemas.openxmlformats.org/officeDocument/2006/relationships/slideLayout" Target="../slideLayouts/slideLayout32.xml"/></Relationships>
</file>

<file path=ppt/slideMasters/slideMaster1.xml><?xml version="1.0" encoding="utf-8"?>
<p:sldMaster xmlns:a="http://schemas.openxmlformats.org/drawingml/2006/main" xmlns:r="http://schemas.openxmlformats.org/officeDocument/2006/relationships" xmlns:p="http://schemas.openxmlformats.org/presentationml/2006/main" preserve="1">
  <p:cSld>
    <p:bg>
      <p:bgPr>
        <a:solidFill>
          <a:schemeClr val="bg1"/>
        </a:solidFill>
        <a:effectLst/>
      </p:bgPr>
    </p:bg>
    <p:spTree>
      <p:nvGrpSpPr>
        <p:cNvPr id="1" name=""/>
        <p:cNvGrpSpPr/>
        <p:nvPr/>
      </p:nvGrpSpPr>
      <p:grpSpPr>
        <a:xfrm>
          <a:off x="0" y="0"/>
          <a:ext cx="0" cy="0"/>
          <a:chOff x="0" y="0"/>
          <a:chExt cx="0" cy="0"/>
        </a:xfrm>
      </p:grpSpPr>
      <p:pic>
        <p:nvPicPr>
          <p:cNvPr id="375810" name="Picture 2" descr="Powerpoint-Banner"/>
          <p:cNvPicPr>
            <a:picLocks noChangeAspect="1" noChangeArrowheads="1"/>
          </p:cNvPicPr>
          <p:nvPr/>
        </p:nvPicPr>
        <p:blipFill>
          <a:blip r:embed="rId14" cstate="print"/>
          <a:srcRect/>
          <a:stretch>
            <a:fillRect/>
          </a:stretch>
        </p:blipFill>
        <p:spPr bwMode="auto">
          <a:xfrm>
            <a:off x="0" y="5943600"/>
            <a:ext cx="9144000" cy="914400"/>
          </a:xfrm>
          <a:prstGeom prst="rect">
            <a:avLst/>
          </a:prstGeom>
          <a:noFill/>
        </p:spPr>
      </p:pic>
      <p:sp>
        <p:nvSpPr>
          <p:cNvPr id="375811" name="Rectangle 3"/>
          <p:cNvSpPr>
            <a:spLocks noGrp="1" noChangeArrowheads="1"/>
          </p:cNvSpPr>
          <p:nvPr>
            <p:ph type="title"/>
          </p:nvPr>
        </p:nvSpPr>
        <p:spPr bwMode="auto">
          <a:xfrm>
            <a:off x="457200" y="274638"/>
            <a:ext cx="8229600" cy="1143000"/>
          </a:xfrm>
          <a:prstGeom prst="rect">
            <a:avLst/>
          </a:prstGeom>
          <a:noFill/>
          <a:ln w="9525">
            <a:noFill/>
            <a:miter lim="800000"/>
            <a:headEnd/>
            <a:tailEnd/>
          </a:ln>
          <a:effectLst/>
        </p:spPr>
        <p:txBody>
          <a:bodyPr vert="horz" wrap="square" lIns="91440" tIns="45720" rIns="91440" bIns="45720" numCol="1" anchor="ctr" anchorCtr="0" compatLnSpc="1">
            <a:prstTxWarp prst="textNoShape">
              <a:avLst/>
            </a:prstTxWarp>
          </a:bodyPr>
          <a:lstStyle/>
          <a:p>
            <a:pPr lvl="0"/>
            <a:r>
              <a:rPr lang="en-US" smtClean="0"/>
              <a:t>Click to edit Master title style</a:t>
            </a:r>
          </a:p>
        </p:txBody>
      </p:sp>
      <p:sp>
        <p:nvSpPr>
          <p:cNvPr id="375812" name="Rectangle 4"/>
          <p:cNvSpPr>
            <a:spLocks noGrp="1" noChangeArrowheads="1"/>
          </p:cNvSpPr>
          <p:nvPr>
            <p:ph type="body" idx="1"/>
          </p:nvPr>
        </p:nvSpPr>
        <p:spPr bwMode="auto">
          <a:xfrm>
            <a:off x="457200" y="1600200"/>
            <a:ext cx="8229600" cy="426720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p>
        </p:txBody>
      </p:sp>
      <p:sp>
        <p:nvSpPr>
          <p:cNvPr id="357383" name="Rectangle 7"/>
          <p:cNvSpPr>
            <a:spLocks noChangeArrowheads="1"/>
          </p:cNvSpPr>
          <p:nvPr/>
        </p:nvSpPr>
        <p:spPr bwMode="auto">
          <a:xfrm rot="16200000">
            <a:off x="8202613" y="5000625"/>
            <a:ext cx="1671637" cy="214313"/>
          </a:xfrm>
          <a:prstGeom prst="rect">
            <a:avLst/>
          </a:prstGeom>
          <a:noFill/>
          <a:ln w="9525">
            <a:noFill/>
            <a:miter lim="800000"/>
            <a:headEnd/>
            <a:tailEnd/>
          </a:ln>
        </p:spPr>
        <p:txBody>
          <a:bodyPr wrap="none">
            <a:spAutoFit/>
          </a:bodyPr>
          <a:lstStyle/>
          <a:p>
            <a:pPr>
              <a:lnSpc>
                <a:spcPct val="100000"/>
              </a:lnSpc>
              <a:spcBef>
                <a:spcPct val="20000"/>
              </a:spcBef>
              <a:buClr>
                <a:schemeClr val="bg2"/>
              </a:buClr>
              <a:buSzPct val="90000"/>
              <a:buFont typeface="Wingdings" pitchFamily="2" charset="2"/>
              <a:buNone/>
            </a:pPr>
            <a:r>
              <a:rPr lang="en-US" sz="800" b="0">
                <a:effectLst/>
                <a:latin typeface="Arial" charset="0"/>
              </a:rPr>
              <a:t>Copyright © 2008 by ABET, Inc.</a:t>
            </a:r>
            <a:r>
              <a:rPr lang="en-US" sz="800" b="0">
                <a:effectLst/>
                <a:latin typeface="Verdana" pitchFamily="34" charset="0"/>
              </a:rPr>
              <a:t/>
            </a:r>
          </a:p>
        </p:txBody>
      </p:sp>
      <p:sp>
        <p:nvSpPr>
          <p:cNvPr id="375814" name="Text Box 6"/>
          <p:cNvSpPr txBox="1">
            <a:spLocks noChangeArrowheads="1"/>
          </p:cNvSpPr>
          <p:nvPr/>
        </p:nvSpPr>
        <p:spPr bwMode="auto">
          <a:xfrm>
            <a:off x="8686800" y="0"/>
            <a:ext cx="457200" cy="244475"/>
          </a:xfrm>
          <a:prstGeom prst="rect">
            <a:avLst/>
          </a:prstGeom>
          <a:noFill/>
          <a:ln w="9525">
            <a:noFill/>
            <a:miter lim="800000"/>
            <a:headEnd/>
            <a:tailEnd/>
          </a:ln>
          <a:effectLst/>
        </p:spPr>
        <p:txBody>
          <a:bodyPr>
            <a:spAutoFit/>
          </a:bodyPr>
          <a:lstStyle/>
          <a:p>
            <a:pPr algn="r">
              <a:lnSpc>
                <a:spcPct val="100000"/>
              </a:lnSpc>
            </a:pPr>
            <a:fld id="{D4F2608A-44F0-4A4F-BAC2-89A5B89716C2}" type="slidenum">
              <a:rPr lang="en-US" sz="1000" b="0">
                <a:effectLst/>
                <a:latin typeface="Arial" charset="0"/>
              </a:rPr>
              <a:pPr algn="r">
                <a:lnSpc>
                  <a:spcPct val="100000"/>
                </a:lnSpc>
              </a:pPr>
              <a:t>‹#›</a:t>
            </a:fld>
            <a:endParaRPr lang="en-US" sz="1000" b="0">
              <a:effectLst/>
              <a:latin typeface="Arial" charset="0"/>
            </a:endParaRPr>
          </a:p>
        </p:txBody>
      </p:sp>
    </p:spTree>
  </p:cSld>
  <p:clrMap bg1="lt1" tx1="dk1" bg2="lt2" tx2="dk2" accent1="accent1" accent2="accent2" accent3="accent3" accent4="accent4" accent5="accent5" accent6="accent6" hlink="hlink" folHlink="folHlink"/>
  <p:sldLayoutIdLst>
    <p:sldLayoutId id="2147483655" r:id="rId1"/>
    <p:sldLayoutId id="2147483656" r:id="rId2"/>
    <p:sldLayoutId id="2147483657" r:id="rId3"/>
    <p:sldLayoutId id="2147483658" r:id="rId4"/>
    <p:sldLayoutId id="2147483659" r:id="rId5"/>
    <p:sldLayoutId id="2147483660" r:id="rId6"/>
    <p:sldLayoutId id="2147483661" r:id="rId7"/>
    <p:sldLayoutId id="2147483662" r:id="rId8"/>
    <p:sldLayoutId id="2147483663" r:id="rId9"/>
    <p:sldLayoutId id="2147483664" r:id="rId10"/>
    <p:sldLayoutId id="2147483665" r:id="rId11"/>
    <p:sldLayoutId id="2147483687" r:id="rId12"/>
  </p:sldLayoutIdLs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3" presetClass="entr" presetSubtype="16" fill="hold" grpId="0" nodeType="afterEffect">
                                  <p:stCondLst>
                                    <p:cond delay="0"/>
                                  </p:stCondLst>
                                  <p:childTnLst>
                                    <p:set>
                                      <p:cBhvr>
                                        <p:cTn id="6" dur="1" fill="hold">
                                          <p:stCondLst>
                                            <p:cond delay="0"/>
                                          </p:stCondLst>
                                        </p:cTn>
                                        <p:tgtEl>
                                          <p:spTgt spid="375811"/>
                                        </p:tgtEl>
                                        <p:attrNameLst>
                                          <p:attrName>style.visibility</p:attrName>
                                        </p:attrNameLst>
                                      </p:cBhvr>
                                      <p:to>
                                        <p:strVal val="visible"/>
                                      </p:to>
                                    </p:set>
                                    <p:anim calcmode="lin" valueType="num">
                                      <p:cBhvr>
                                        <p:cTn id="7" dur="500" fill="hold"/>
                                        <p:tgtEl>
                                          <p:spTgt spid="375811"/>
                                        </p:tgtEl>
                                        <p:attrNameLst>
                                          <p:attrName>ppt_w</p:attrName>
                                        </p:attrNameLst>
                                      </p:cBhvr>
                                      <p:tavLst>
                                        <p:tav tm="0">
                                          <p:val>
                                            <p:fltVal val="0"/>
                                          </p:val>
                                        </p:tav>
                                        <p:tav tm="100000">
                                          <p:val>
                                            <p:strVal val="#ppt_w"/>
                                          </p:val>
                                        </p:tav>
                                      </p:tavLst>
                                    </p:anim>
                                    <p:anim calcmode="lin" valueType="num">
                                      <p:cBhvr>
                                        <p:cTn id="8" dur="500" fill="hold"/>
                                        <p:tgtEl>
                                          <p:spTgt spid="375811"/>
                                        </p:tgtEl>
                                        <p:attrNameLst>
                                          <p:attrName>ppt_h</p:attrName>
                                        </p:attrNameLst>
                                      </p:cBhvr>
                                      <p:tavLst>
                                        <p:tav tm="0">
                                          <p:val>
                                            <p:fltVal val="0"/>
                                          </p:val>
                                        </p:tav>
                                        <p:tav tm="100000">
                                          <p:val>
                                            <p:strVal val="#ppt_h"/>
                                          </p:val>
                                        </p:tav>
                                      </p:tavLst>
                                    </p:anim>
                                  </p:childTnLst>
                                </p:cTn>
                              </p:par>
                            </p:childTnLst>
                          </p:cTn>
                        </p:par>
                        <p:par>
                          <p:cTn id="9" fill="hold">
                            <p:stCondLst>
                              <p:cond delay="500"/>
                            </p:stCondLst>
                            <p:childTnLst>
                              <p:par>
                                <p:cTn id="10" presetID="22" presetClass="entr" presetSubtype="1" fill="hold" grpId="0" nodeType="afterEffect">
                                  <p:stCondLst>
                                    <p:cond delay="0"/>
                                  </p:stCondLst>
                                  <p:childTnLst>
                                    <p:set>
                                      <p:cBhvr>
                                        <p:cTn id="11" dur="1" fill="hold">
                                          <p:stCondLst>
                                            <p:cond delay="0"/>
                                          </p:stCondLst>
                                        </p:cTn>
                                        <p:tgtEl>
                                          <p:spTgt spid="375812">
                                            <p:txEl>
                                              <p:pRg st="0" end="0"/>
                                            </p:txEl>
                                          </p:spTgt>
                                        </p:tgtEl>
                                        <p:attrNameLst>
                                          <p:attrName>style.visibility</p:attrName>
                                        </p:attrNameLst>
                                      </p:cBhvr>
                                      <p:to>
                                        <p:strVal val="visible"/>
                                      </p:to>
                                    </p:set>
                                    <p:animEffect transition="in" filter="wipe(up)">
                                      <p:cBhvr>
                                        <p:cTn id="12" dur="500"/>
                                        <p:tgtEl>
                                          <p:spTgt spid="375812">
                                            <p:txEl>
                                              <p:pRg st="0" end="0"/>
                                            </p:txEl>
                                          </p:spTgt>
                                        </p:tgtEl>
                                      </p:cBhvr>
                                    </p:animEffect>
                                  </p:childTnLst>
                                </p:cTn>
                              </p:par>
                              <p:par>
                                <p:cTn id="13" presetID="22" presetClass="entr" presetSubtype="1" fill="hold" grpId="0" nodeType="withEffect">
                                  <p:stCondLst>
                                    <p:cond delay="0"/>
                                  </p:stCondLst>
                                  <p:childTnLst>
                                    <p:set>
                                      <p:cBhvr>
                                        <p:cTn id="14" dur="1" fill="hold">
                                          <p:stCondLst>
                                            <p:cond delay="0"/>
                                          </p:stCondLst>
                                        </p:cTn>
                                        <p:tgtEl>
                                          <p:spTgt spid="375812">
                                            <p:txEl>
                                              <p:pRg st="1" end="1"/>
                                            </p:txEl>
                                          </p:spTgt>
                                        </p:tgtEl>
                                        <p:attrNameLst>
                                          <p:attrName>style.visibility</p:attrName>
                                        </p:attrNameLst>
                                      </p:cBhvr>
                                      <p:to>
                                        <p:strVal val="visible"/>
                                      </p:to>
                                    </p:set>
                                    <p:animEffect transition="in" filter="wipe(up)">
                                      <p:cBhvr>
                                        <p:cTn id="15" dur="500"/>
                                        <p:tgtEl>
                                          <p:spTgt spid="375812">
                                            <p:txEl>
                                              <p:pRg st="1" end="1"/>
                                            </p:txEl>
                                          </p:spTgt>
                                        </p:tgtEl>
                                      </p:cBhvr>
                                    </p:animEffect>
                                  </p:childTnLst>
                                </p:cTn>
                              </p:par>
                              <p:par>
                                <p:cTn id="16" presetID="22" presetClass="entr" presetSubtype="1" fill="hold" grpId="0" nodeType="withEffect">
                                  <p:stCondLst>
                                    <p:cond delay="0"/>
                                  </p:stCondLst>
                                  <p:childTnLst>
                                    <p:set>
                                      <p:cBhvr>
                                        <p:cTn id="17" dur="1" fill="hold">
                                          <p:stCondLst>
                                            <p:cond delay="0"/>
                                          </p:stCondLst>
                                        </p:cTn>
                                        <p:tgtEl>
                                          <p:spTgt spid="375812">
                                            <p:txEl>
                                              <p:pRg st="2" end="2"/>
                                            </p:txEl>
                                          </p:spTgt>
                                        </p:tgtEl>
                                        <p:attrNameLst>
                                          <p:attrName>style.visibility</p:attrName>
                                        </p:attrNameLst>
                                      </p:cBhvr>
                                      <p:to>
                                        <p:strVal val="visible"/>
                                      </p:to>
                                    </p:set>
                                    <p:animEffect transition="in" filter="wipe(up)">
                                      <p:cBhvr>
                                        <p:cTn id="18" dur="500"/>
                                        <p:tgtEl>
                                          <p:spTgt spid="375812">
                                            <p:txEl>
                                              <p:pRg st="2" end="2"/>
                                            </p:txEl>
                                          </p:spTgt>
                                        </p:tgtEl>
                                      </p:cBhvr>
                                    </p:animEffect>
                                  </p:childTnLst>
                                </p:cTn>
                              </p:par>
                              <p:par>
                                <p:cTn id="19" presetID="22" presetClass="entr" presetSubtype="1" fill="hold" grpId="0" nodeType="withEffect">
                                  <p:stCondLst>
                                    <p:cond delay="0"/>
                                  </p:stCondLst>
                                  <p:childTnLst>
                                    <p:set>
                                      <p:cBhvr>
                                        <p:cTn id="20" dur="1" fill="hold">
                                          <p:stCondLst>
                                            <p:cond delay="0"/>
                                          </p:stCondLst>
                                        </p:cTn>
                                        <p:tgtEl>
                                          <p:spTgt spid="375812">
                                            <p:txEl>
                                              <p:pRg st="3" end="3"/>
                                            </p:txEl>
                                          </p:spTgt>
                                        </p:tgtEl>
                                        <p:attrNameLst>
                                          <p:attrName>style.visibility</p:attrName>
                                        </p:attrNameLst>
                                      </p:cBhvr>
                                      <p:to>
                                        <p:strVal val="visible"/>
                                      </p:to>
                                    </p:set>
                                    <p:animEffect transition="in" filter="wipe(up)">
                                      <p:cBhvr>
                                        <p:cTn id="21" dur="500"/>
                                        <p:tgtEl>
                                          <p:spTgt spid="375812">
                                            <p:txEl>
                                              <p:pRg st="3" end="3"/>
                                            </p:txEl>
                                          </p:spTgt>
                                        </p:tgtEl>
                                      </p:cBhvr>
                                    </p:animEffect>
                                  </p:childTnLst>
                                </p:cTn>
                              </p:par>
                              <p:par>
                                <p:cTn id="22" presetID="22" presetClass="entr" presetSubtype="1" fill="hold" grpId="0" nodeType="withEffect">
                                  <p:stCondLst>
                                    <p:cond delay="0"/>
                                  </p:stCondLst>
                                  <p:childTnLst>
                                    <p:set>
                                      <p:cBhvr>
                                        <p:cTn id="23" dur="1" fill="hold">
                                          <p:stCondLst>
                                            <p:cond delay="0"/>
                                          </p:stCondLst>
                                        </p:cTn>
                                        <p:tgtEl>
                                          <p:spTgt spid="375812">
                                            <p:txEl>
                                              <p:pRg st="4" end="4"/>
                                            </p:txEl>
                                          </p:spTgt>
                                        </p:tgtEl>
                                        <p:attrNameLst>
                                          <p:attrName>style.visibility</p:attrName>
                                        </p:attrNameLst>
                                      </p:cBhvr>
                                      <p:to>
                                        <p:strVal val="visible"/>
                                      </p:to>
                                    </p:set>
                                    <p:animEffect transition="in" filter="wipe(up)">
                                      <p:cBhvr>
                                        <p:cTn id="24" dur="500"/>
                                        <p:tgtEl>
                                          <p:spTgt spid="375812">
                                            <p:txEl>
                                              <p:pRg st="4" end="4"/>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75811" grpId="0" autoUpdateAnimBg="0"/>
      <p:bldP spid="375812" grpId="0" build="p" autoUpdateAnimBg="0" advAuto="0">
        <p:tmplLst>
          <p:tmpl lvl="1">
            <p:tnLst>
              <p:par>
                <p:cTn presetID="22" presetClass="entr" presetSubtype="1" fill="hold" nodeType="afterEffect">
                  <p:stCondLst>
                    <p:cond delay="0"/>
                  </p:stCondLst>
                  <p:childTnLst>
                    <p:set>
                      <p:cBhvr>
                        <p:cTn dur="1" fill="hold">
                          <p:stCondLst>
                            <p:cond delay="0"/>
                          </p:stCondLst>
                        </p:cTn>
                        <p:tgtEl>
                          <p:spTgt spid="375812"/>
                        </p:tgtEl>
                        <p:attrNameLst>
                          <p:attrName>style.visibility</p:attrName>
                        </p:attrNameLst>
                      </p:cBhvr>
                      <p:to>
                        <p:strVal val="visible"/>
                      </p:to>
                    </p:set>
                    <p:animEffect transition="in" filter="wipe(up)">
                      <p:cBhvr>
                        <p:cTn dur="500"/>
                        <p:tgtEl>
                          <p:spTgt spid="375812"/>
                        </p:tgtEl>
                      </p:cBhvr>
                    </p:animEffect>
                  </p:childTnLst>
                </p:cTn>
              </p:par>
            </p:tnLst>
          </p:tmpl>
          <p:tmpl lvl="2">
            <p:tnLst>
              <p:par>
                <p:cTn presetID="22" presetClass="entr" presetSubtype="1" fill="hold" nodeType="withEffect">
                  <p:stCondLst>
                    <p:cond delay="0"/>
                  </p:stCondLst>
                  <p:childTnLst>
                    <p:set>
                      <p:cBhvr>
                        <p:cTn dur="1" fill="hold">
                          <p:stCondLst>
                            <p:cond delay="0"/>
                          </p:stCondLst>
                        </p:cTn>
                        <p:tgtEl>
                          <p:spTgt spid="375812"/>
                        </p:tgtEl>
                        <p:attrNameLst>
                          <p:attrName>style.visibility</p:attrName>
                        </p:attrNameLst>
                      </p:cBhvr>
                      <p:to>
                        <p:strVal val="visible"/>
                      </p:to>
                    </p:set>
                    <p:animEffect transition="in" filter="wipe(up)">
                      <p:cBhvr>
                        <p:cTn dur="500"/>
                        <p:tgtEl>
                          <p:spTgt spid="375812"/>
                        </p:tgtEl>
                      </p:cBhvr>
                    </p:animEffect>
                  </p:childTnLst>
                </p:cTn>
              </p:par>
            </p:tnLst>
          </p:tmpl>
          <p:tmpl lvl="3">
            <p:tnLst>
              <p:par>
                <p:cTn presetID="22" presetClass="entr" presetSubtype="1" fill="hold" nodeType="withEffect">
                  <p:stCondLst>
                    <p:cond delay="0"/>
                  </p:stCondLst>
                  <p:childTnLst>
                    <p:set>
                      <p:cBhvr>
                        <p:cTn dur="1" fill="hold">
                          <p:stCondLst>
                            <p:cond delay="0"/>
                          </p:stCondLst>
                        </p:cTn>
                        <p:tgtEl>
                          <p:spTgt spid="375812"/>
                        </p:tgtEl>
                        <p:attrNameLst>
                          <p:attrName>style.visibility</p:attrName>
                        </p:attrNameLst>
                      </p:cBhvr>
                      <p:to>
                        <p:strVal val="visible"/>
                      </p:to>
                    </p:set>
                    <p:animEffect transition="in" filter="wipe(up)">
                      <p:cBhvr>
                        <p:cTn dur="500"/>
                        <p:tgtEl>
                          <p:spTgt spid="375812"/>
                        </p:tgtEl>
                      </p:cBhvr>
                    </p:animEffect>
                  </p:childTnLst>
                </p:cTn>
              </p:par>
            </p:tnLst>
          </p:tmpl>
          <p:tmpl lvl="4">
            <p:tnLst>
              <p:par>
                <p:cTn presetID="22" presetClass="entr" presetSubtype="1" fill="hold" nodeType="withEffect">
                  <p:stCondLst>
                    <p:cond delay="0"/>
                  </p:stCondLst>
                  <p:childTnLst>
                    <p:set>
                      <p:cBhvr>
                        <p:cTn dur="1" fill="hold">
                          <p:stCondLst>
                            <p:cond delay="0"/>
                          </p:stCondLst>
                        </p:cTn>
                        <p:tgtEl>
                          <p:spTgt spid="375812"/>
                        </p:tgtEl>
                        <p:attrNameLst>
                          <p:attrName>style.visibility</p:attrName>
                        </p:attrNameLst>
                      </p:cBhvr>
                      <p:to>
                        <p:strVal val="visible"/>
                      </p:to>
                    </p:set>
                    <p:animEffect transition="in" filter="wipe(up)">
                      <p:cBhvr>
                        <p:cTn dur="500"/>
                        <p:tgtEl>
                          <p:spTgt spid="375812"/>
                        </p:tgtEl>
                      </p:cBhvr>
                    </p:animEffect>
                  </p:childTnLst>
                </p:cTn>
              </p:par>
            </p:tnLst>
          </p:tmpl>
          <p:tmpl lvl="5">
            <p:tnLst>
              <p:par>
                <p:cTn presetID="22" presetClass="entr" presetSubtype="1" fill="hold" nodeType="withEffect">
                  <p:stCondLst>
                    <p:cond delay="0"/>
                  </p:stCondLst>
                  <p:childTnLst>
                    <p:set>
                      <p:cBhvr>
                        <p:cTn dur="1" fill="hold">
                          <p:stCondLst>
                            <p:cond delay="0"/>
                          </p:stCondLst>
                        </p:cTn>
                        <p:tgtEl>
                          <p:spTgt spid="375812"/>
                        </p:tgtEl>
                        <p:attrNameLst>
                          <p:attrName>style.visibility</p:attrName>
                        </p:attrNameLst>
                      </p:cBhvr>
                      <p:to>
                        <p:strVal val="visible"/>
                      </p:to>
                    </p:set>
                    <p:animEffect transition="in" filter="wipe(up)">
                      <p:cBhvr>
                        <p:cTn dur="500"/>
                        <p:tgtEl>
                          <p:spTgt spid="375812"/>
                        </p:tgtEl>
                      </p:cBhvr>
                    </p:animEffect>
                  </p:childTnLst>
                </p:cTn>
              </p:par>
            </p:tnLst>
          </p:tmpl>
        </p:tmplLst>
      </p:bldP>
    </p:bldLst>
  </p:timing>
  <p:txStyles>
    <p:titleStyle>
      <a:lvl1pPr algn="ctr" rtl="0" fontAlgn="base">
        <a:spcBef>
          <a:spcPct val="0"/>
        </a:spcBef>
        <a:spcAft>
          <a:spcPct val="0"/>
        </a:spcAft>
        <a:defRPr sz="4400" b="1">
          <a:solidFill>
            <a:schemeClr val="tx2"/>
          </a:solidFill>
          <a:latin typeface="+mj-lt"/>
          <a:ea typeface="+mj-ea"/>
          <a:cs typeface="+mj-cs"/>
        </a:defRPr>
      </a:lvl1pPr>
      <a:lvl2pPr algn="ctr" rtl="0" fontAlgn="base">
        <a:spcBef>
          <a:spcPct val="0"/>
        </a:spcBef>
        <a:spcAft>
          <a:spcPct val="0"/>
        </a:spcAft>
        <a:defRPr sz="4400" b="1">
          <a:solidFill>
            <a:schemeClr val="tx2"/>
          </a:solidFill>
          <a:latin typeface="Arial" charset="0"/>
        </a:defRPr>
      </a:lvl2pPr>
      <a:lvl3pPr algn="ctr" rtl="0" fontAlgn="base">
        <a:spcBef>
          <a:spcPct val="0"/>
        </a:spcBef>
        <a:spcAft>
          <a:spcPct val="0"/>
        </a:spcAft>
        <a:defRPr sz="4400" b="1">
          <a:solidFill>
            <a:schemeClr val="tx2"/>
          </a:solidFill>
          <a:latin typeface="Arial" charset="0"/>
        </a:defRPr>
      </a:lvl3pPr>
      <a:lvl4pPr algn="ctr" rtl="0" fontAlgn="base">
        <a:spcBef>
          <a:spcPct val="0"/>
        </a:spcBef>
        <a:spcAft>
          <a:spcPct val="0"/>
        </a:spcAft>
        <a:defRPr sz="4400" b="1">
          <a:solidFill>
            <a:schemeClr val="tx2"/>
          </a:solidFill>
          <a:latin typeface="Arial" charset="0"/>
        </a:defRPr>
      </a:lvl4pPr>
      <a:lvl5pPr algn="ctr" rtl="0" fontAlgn="base">
        <a:spcBef>
          <a:spcPct val="0"/>
        </a:spcBef>
        <a:spcAft>
          <a:spcPct val="0"/>
        </a:spcAft>
        <a:defRPr sz="4400" b="1">
          <a:solidFill>
            <a:schemeClr val="tx2"/>
          </a:solidFill>
          <a:latin typeface="Arial" charset="0"/>
        </a:defRPr>
      </a:lvl5pPr>
      <a:lvl6pPr marL="457200" algn="ctr" rtl="0" fontAlgn="base">
        <a:spcBef>
          <a:spcPct val="0"/>
        </a:spcBef>
        <a:spcAft>
          <a:spcPct val="0"/>
        </a:spcAft>
        <a:defRPr sz="4400" b="1">
          <a:solidFill>
            <a:schemeClr val="tx2"/>
          </a:solidFill>
          <a:latin typeface="Arial" charset="0"/>
        </a:defRPr>
      </a:lvl6pPr>
      <a:lvl7pPr marL="914400" algn="ctr" rtl="0" fontAlgn="base">
        <a:spcBef>
          <a:spcPct val="0"/>
        </a:spcBef>
        <a:spcAft>
          <a:spcPct val="0"/>
        </a:spcAft>
        <a:defRPr sz="4400" b="1">
          <a:solidFill>
            <a:schemeClr val="tx2"/>
          </a:solidFill>
          <a:latin typeface="Arial" charset="0"/>
        </a:defRPr>
      </a:lvl7pPr>
      <a:lvl8pPr marL="1371600" algn="ctr" rtl="0" fontAlgn="base">
        <a:spcBef>
          <a:spcPct val="0"/>
        </a:spcBef>
        <a:spcAft>
          <a:spcPct val="0"/>
        </a:spcAft>
        <a:defRPr sz="4400" b="1">
          <a:solidFill>
            <a:schemeClr val="tx2"/>
          </a:solidFill>
          <a:latin typeface="Arial" charset="0"/>
        </a:defRPr>
      </a:lvl8pPr>
      <a:lvl9pPr marL="1828800" algn="ctr" rtl="0" fontAlgn="base">
        <a:spcBef>
          <a:spcPct val="0"/>
        </a:spcBef>
        <a:spcAft>
          <a:spcPct val="0"/>
        </a:spcAft>
        <a:defRPr sz="4400" b="1">
          <a:solidFill>
            <a:schemeClr val="tx2"/>
          </a:solidFill>
          <a:latin typeface="Arial" charset="0"/>
        </a:defRPr>
      </a:lvl9pPr>
    </p:titleStyle>
    <p:bodyStyle>
      <a:lvl1pPr marL="342900" indent="-342900" algn="l" rtl="0" fontAlgn="base">
        <a:spcBef>
          <a:spcPct val="20000"/>
        </a:spcBef>
        <a:spcAft>
          <a:spcPct val="0"/>
        </a:spcAft>
        <a:buChar char="•"/>
        <a:defRPr sz="3200">
          <a:solidFill>
            <a:schemeClr val="tx1"/>
          </a:solidFill>
          <a:latin typeface="+mn-lt"/>
          <a:ea typeface="+mn-ea"/>
          <a:cs typeface="+mn-cs"/>
        </a:defRPr>
      </a:lvl1pPr>
      <a:lvl2pPr marL="742950" indent="-285750" algn="l" rtl="0" fontAlgn="base">
        <a:spcBef>
          <a:spcPct val="20000"/>
        </a:spcBef>
        <a:spcAft>
          <a:spcPct val="0"/>
        </a:spcAft>
        <a:buChar char="–"/>
        <a:defRPr sz="2800">
          <a:solidFill>
            <a:schemeClr val="tx1"/>
          </a:solidFill>
          <a:latin typeface="+mn-lt"/>
        </a:defRPr>
      </a:lvl2pPr>
      <a:lvl3pPr marL="1143000" indent="-228600" algn="l" rtl="0" fontAlgn="base">
        <a:spcBef>
          <a:spcPct val="20000"/>
        </a:spcBef>
        <a:spcAft>
          <a:spcPct val="0"/>
        </a:spcAft>
        <a:buChar char="•"/>
        <a:defRPr sz="2400">
          <a:solidFill>
            <a:schemeClr val="tx1"/>
          </a:solidFill>
          <a:latin typeface="+mn-lt"/>
        </a:defRPr>
      </a:lvl3pPr>
      <a:lvl4pPr marL="1600200" indent="-228600" algn="l" rtl="0" fontAlgn="base">
        <a:spcBef>
          <a:spcPct val="20000"/>
        </a:spcBef>
        <a:spcAft>
          <a:spcPct val="0"/>
        </a:spcAft>
        <a:buChar char="–"/>
        <a:defRPr sz="2000">
          <a:solidFill>
            <a:schemeClr val="tx1"/>
          </a:solidFill>
          <a:latin typeface="+mn-lt"/>
        </a:defRPr>
      </a:lvl4pPr>
      <a:lvl5pPr marL="2057400" indent="-228600" algn="l" rtl="0" fontAlgn="base">
        <a:spcBef>
          <a:spcPct val="20000"/>
        </a:spcBef>
        <a:spcAft>
          <a:spcPct val="0"/>
        </a:spcAft>
        <a:buChar char="»"/>
        <a:defRPr sz="2000">
          <a:solidFill>
            <a:schemeClr val="tx1"/>
          </a:solidFill>
          <a:latin typeface="+mn-lt"/>
        </a:defRPr>
      </a:lvl5pPr>
      <a:lvl6pPr marL="2514600" indent="-228600" algn="l" rtl="0" fontAlgn="base">
        <a:spcBef>
          <a:spcPct val="20000"/>
        </a:spcBef>
        <a:spcAft>
          <a:spcPct val="0"/>
        </a:spcAft>
        <a:buChar char="»"/>
        <a:defRPr sz="2000">
          <a:solidFill>
            <a:schemeClr val="tx1"/>
          </a:solidFill>
          <a:latin typeface="+mn-lt"/>
        </a:defRPr>
      </a:lvl6pPr>
      <a:lvl7pPr marL="2971800" indent="-228600" algn="l" rtl="0" fontAlgn="base">
        <a:spcBef>
          <a:spcPct val="20000"/>
        </a:spcBef>
        <a:spcAft>
          <a:spcPct val="0"/>
        </a:spcAft>
        <a:buChar char="»"/>
        <a:defRPr sz="2000">
          <a:solidFill>
            <a:schemeClr val="tx1"/>
          </a:solidFill>
          <a:latin typeface="+mn-lt"/>
        </a:defRPr>
      </a:lvl7pPr>
      <a:lvl8pPr marL="3429000" indent="-228600" algn="l" rtl="0" fontAlgn="base">
        <a:spcBef>
          <a:spcPct val="20000"/>
        </a:spcBef>
        <a:spcAft>
          <a:spcPct val="0"/>
        </a:spcAft>
        <a:buChar char="»"/>
        <a:defRPr sz="2000">
          <a:solidFill>
            <a:schemeClr val="tx1"/>
          </a:solidFill>
          <a:latin typeface="+mn-lt"/>
        </a:defRPr>
      </a:lvl8pPr>
      <a:lvl9pPr marL="3886200" indent="-228600" algn="l" rtl="0" fontAlgn="base">
        <a:spcBef>
          <a:spcPct val="20000"/>
        </a:spcBef>
        <a:spcAft>
          <a:spcPct val="0"/>
        </a:spcAft>
        <a:buChar char="»"/>
        <a:defRPr sz="2000">
          <a:solidFill>
            <a:schemeClr val="tx1"/>
          </a:solidFill>
          <a:latin typeface="+mn-lt"/>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reserve="1">
  <p:cSld>
    <p:bg>
      <p:bgPr>
        <a:solidFill>
          <a:schemeClr val="bg1"/>
        </a:solidFill>
        <a:effectLst/>
      </p:bgPr>
    </p:bg>
    <p:spTree>
      <p:nvGrpSpPr>
        <p:cNvPr id="1" name=""/>
        <p:cNvGrpSpPr/>
        <p:nvPr/>
      </p:nvGrpSpPr>
      <p:grpSpPr>
        <a:xfrm>
          <a:off x="0" y="0"/>
          <a:ext cx="0" cy="0"/>
          <a:chOff x="0" y="0"/>
          <a:chExt cx="0" cy="0"/>
        </a:xfrm>
      </p:grpSpPr>
      <p:sp>
        <p:nvSpPr>
          <p:cNvPr id="377858" name="Rectangle 2"/>
          <p:cNvSpPr>
            <a:spLocks noChangeArrowheads="1"/>
          </p:cNvSpPr>
          <p:nvPr/>
        </p:nvSpPr>
        <p:spPr bwMode="auto">
          <a:xfrm>
            <a:off x="457200" y="1676400"/>
            <a:ext cx="8229600" cy="4343400"/>
          </a:xfrm>
          <a:prstGeom prst="rect">
            <a:avLst/>
          </a:prstGeom>
          <a:noFill/>
          <a:ln w="9525">
            <a:noFill/>
            <a:miter lim="800000"/>
            <a:headEnd/>
            <a:tailEnd/>
          </a:ln>
          <a:effectLst/>
        </p:spPr>
        <p:txBody>
          <a:bodyPr/>
          <a:lstStyle/>
          <a:p>
            <a:pPr marL="342900" indent="-342900" algn="l">
              <a:lnSpc>
                <a:spcPct val="100000"/>
              </a:lnSpc>
              <a:spcBef>
                <a:spcPct val="20000"/>
              </a:spcBef>
              <a:buFontTx/>
              <a:buChar char="•"/>
            </a:pPr>
            <a:r>
              <a:rPr lang="en-US" sz="3200" b="0">
                <a:solidFill>
                  <a:schemeClr val="tx1"/>
                </a:solidFill>
                <a:effectLst/>
                <a:latin typeface="Arial" charset="0"/>
              </a:rPr>
              <a:t>Copyright © 2008 by ABET, Inc. </a:t>
            </a:r>
          </a:p>
          <a:p>
            <a:pPr marL="342900" indent="-342900" algn="l">
              <a:lnSpc>
                <a:spcPct val="100000"/>
              </a:lnSpc>
              <a:spcBef>
                <a:spcPct val="20000"/>
              </a:spcBef>
              <a:buFontTx/>
              <a:buChar char="•"/>
            </a:pPr>
            <a:endParaRPr lang="en-US" sz="3200" b="0">
              <a:solidFill>
                <a:schemeClr val="tx1"/>
              </a:solidFill>
              <a:effectLst/>
              <a:latin typeface="Arial" charset="0"/>
            </a:endParaRPr>
          </a:p>
          <a:p>
            <a:pPr marL="342900" indent="-342900" algn="l">
              <a:lnSpc>
                <a:spcPct val="100000"/>
              </a:lnSpc>
              <a:spcBef>
                <a:spcPct val="20000"/>
              </a:spcBef>
              <a:buFontTx/>
              <a:buChar char="•"/>
            </a:pPr>
            <a:r>
              <a:rPr lang="en-US" sz="3200" b="0">
                <a:solidFill>
                  <a:schemeClr val="tx1"/>
                </a:solidFill>
                <a:effectLst/>
                <a:latin typeface="Arial" charset="0"/>
              </a:rPr>
              <a:t>No part of this presentation may be reproduced or distributed in any form or by any means without express permission from the ABET Communications Manager, 410-347-7700.</a:t>
            </a:r>
          </a:p>
        </p:txBody>
      </p:sp>
    </p:spTree>
  </p:cSld>
  <p:clrMap bg1="lt1" tx1="dk1" bg2="lt2" tx2="dk2" accent1="accent1" accent2="accent2" accent3="accent3" accent4="accent4" accent5="accent5" accent6="accent6" hlink="hlink" folHlink="folHlink"/>
  <p:sldLayoutIdLst>
    <p:sldLayoutId id="2147483666" r:id="rId1"/>
    <p:sldLayoutId id="2147483667" r:id="rId2"/>
    <p:sldLayoutId id="2147483668" r:id="rId3"/>
    <p:sldLayoutId id="2147483669" r:id="rId4"/>
    <p:sldLayoutId id="2147483670" r:id="rId5"/>
    <p:sldLayoutId id="2147483671" r:id="rId6"/>
    <p:sldLayoutId id="2147483672" r:id="rId7"/>
    <p:sldLayoutId id="2147483673" r:id="rId8"/>
    <p:sldLayoutId id="2147483674" r:id="rId9"/>
    <p:sldLayoutId id="2147483675" r:id="rId10"/>
    <p:sldLayoutId id="2147483676" r:id="rId11"/>
  </p:sldLayoutIdLst>
  <p:timing>
    <p:tnLst>
      <p:par>
        <p:cTn id="1" dur="indefinite" restart="never" nodeType="tmRoot"/>
      </p:par>
    </p:tnLst>
  </p:timing>
  <p:txStyles>
    <p:titleStyle>
      <a:lvl1pPr algn="ctr" rtl="0" fontAlgn="base">
        <a:spcBef>
          <a:spcPct val="0"/>
        </a:spcBef>
        <a:spcAft>
          <a:spcPct val="0"/>
        </a:spcAft>
        <a:defRPr sz="4400">
          <a:solidFill>
            <a:schemeClr val="tx2"/>
          </a:solidFill>
          <a:latin typeface="+mj-lt"/>
          <a:ea typeface="+mj-ea"/>
          <a:cs typeface="+mj-cs"/>
        </a:defRPr>
      </a:lvl1pPr>
      <a:lvl2pPr algn="ctr" rtl="0" fontAlgn="base">
        <a:spcBef>
          <a:spcPct val="0"/>
        </a:spcBef>
        <a:spcAft>
          <a:spcPct val="0"/>
        </a:spcAft>
        <a:defRPr sz="4400">
          <a:solidFill>
            <a:schemeClr val="tx2"/>
          </a:solidFill>
          <a:latin typeface="Arial" charset="0"/>
        </a:defRPr>
      </a:lvl2pPr>
      <a:lvl3pPr algn="ctr" rtl="0" fontAlgn="base">
        <a:spcBef>
          <a:spcPct val="0"/>
        </a:spcBef>
        <a:spcAft>
          <a:spcPct val="0"/>
        </a:spcAft>
        <a:defRPr sz="4400">
          <a:solidFill>
            <a:schemeClr val="tx2"/>
          </a:solidFill>
          <a:latin typeface="Arial" charset="0"/>
        </a:defRPr>
      </a:lvl3pPr>
      <a:lvl4pPr algn="ctr" rtl="0" fontAlgn="base">
        <a:spcBef>
          <a:spcPct val="0"/>
        </a:spcBef>
        <a:spcAft>
          <a:spcPct val="0"/>
        </a:spcAft>
        <a:defRPr sz="4400">
          <a:solidFill>
            <a:schemeClr val="tx2"/>
          </a:solidFill>
          <a:latin typeface="Arial" charset="0"/>
        </a:defRPr>
      </a:lvl4pPr>
      <a:lvl5pPr algn="ctr" rtl="0" fontAlgn="base">
        <a:spcBef>
          <a:spcPct val="0"/>
        </a:spcBef>
        <a:spcAft>
          <a:spcPct val="0"/>
        </a:spcAft>
        <a:defRPr sz="4400">
          <a:solidFill>
            <a:schemeClr val="tx2"/>
          </a:solidFill>
          <a:latin typeface="Arial" charset="0"/>
        </a:defRPr>
      </a:lvl5pPr>
      <a:lvl6pPr marL="457200" algn="ctr" rtl="0" fontAlgn="base">
        <a:spcBef>
          <a:spcPct val="0"/>
        </a:spcBef>
        <a:spcAft>
          <a:spcPct val="0"/>
        </a:spcAft>
        <a:defRPr sz="4400">
          <a:solidFill>
            <a:schemeClr val="tx2"/>
          </a:solidFill>
          <a:latin typeface="Arial" charset="0"/>
        </a:defRPr>
      </a:lvl6pPr>
      <a:lvl7pPr marL="914400" algn="ctr" rtl="0" fontAlgn="base">
        <a:spcBef>
          <a:spcPct val="0"/>
        </a:spcBef>
        <a:spcAft>
          <a:spcPct val="0"/>
        </a:spcAft>
        <a:defRPr sz="4400">
          <a:solidFill>
            <a:schemeClr val="tx2"/>
          </a:solidFill>
          <a:latin typeface="Arial" charset="0"/>
        </a:defRPr>
      </a:lvl7pPr>
      <a:lvl8pPr marL="1371600" algn="ctr" rtl="0" fontAlgn="base">
        <a:spcBef>
          <a:spcPct val="0"/>
        </a:spcBef>
        <a:spcAft>
          <a:spcPct val="0"/>
        </a:spcAft>
        <a:defRPr sz="4400">
          <a:solidFill>
            <a:schemeClr val="tx2"/>
          </a:solidFill>
          <a:latin typeface="Arial" charset="0"/>
        </a:defRPr>
      </a:lvl8pPr>
      <a:lvl9pPr marL="1828800" algn="ctr" rtl="0" fontAlgn="base">
        <a:spcBef>
          <a:spcPct val="0"/>
        </a:spcBef>
        <a:spcAft>
          <a:spcPct val="0"/>
        </a:spcAft>
        <a:defRPr sz="4400">
          <a:solidFill>
            <a:schemeClr val="tx2"/>
          </a:solidFill>
          <a:latin typeface="Arial" charset="0"/>
        </a:defRPr>
      </a:lvl9pPr>
    </p:titleStyle>
    <p:bodyStyle>
      <a:lvl1pPr marL="342900" indent="-342900" algn="l" rtl="0" fontAlgn="base">
        <a:spcBef>
          <a:spcPct val="20000"/>
        </a:spcBef>
        <a:spcAft>
          <a:spcPct val="0"/>
        </a:spcAft>
        <a:buChar char="•"/>
        <a:defRPr sz="3200">
          <a:solidFill>
            <a:schemeClr val="tx1"/>
          </a:solidFill>
          <a:latin typeface="+mn-lt"/>
          <a:ea typeface="+mn-ea"/>
          <a:cs typeface="+mn-cs"/>
        </a:defRPr>
      </a:lvl1pPr>
      <a:lvl2pPr marL="742950" indent="-285750" algn="l" rtl="0" fontAlgn="base">
        <a:spcBef>
          <a:spcPct val="20000"/>
        </a:spcBef>
        <a:spcAft>
          <a:spcPct val="0"/>
        </a:spcAft>
        <a:buChar char="–"/>
        <a:defRPr sz="2800">
          <a:solidFill>
            <a:schemeClr val="tx1"/>
          </a:solidFill>
          <a:latin typeface="+mn-lt"/>
        </a:defRPr>
      </a:lvl2pPr>
      <a:lvl3pPr marL="1143000" indent="-228600" algn="l" rtl="0" fontAlgn="base">
        <a:spcBef>
          <a:spcPct val="20000"/>
        </a:spcBef>
        <a:spcAft>
          <a:spcPct val="0"/>
        </a:spcAft>
        <a:buChar char="•"/>
        <a:defRPr sz="2400">
          <a:solidFill>
            <a:schemeClr val="tx1"/>
          </a:solidFill>
          <a:latin typeface="+mn-lt"/>
        </a:defRPr>
      </a:lvl3pPr>
      <a:lvl4pPr marL="1600200" indent="-228600" algn="l" rtl="0" fontAlgn="base">
        <a:spcBef>
          <a:spcPct val="20000"/>
        </a:spcBef>
        <a:spcAft>
          <a:spcPct val="0"/>
        </a:spcAft>
        <a:buChar char="–"/>
        <a:defRPr sz="2000">
          <a:solidFill>
            <a:schemeClr val="tx1"/>
          </a:solidFill>
          <a:latin typeface="+mn-lt"/>
        </a:defRPr>
      </a:lvl4pPr>
      <a:lvl5pPr marL="2057400" indent="-228600" algn="l" rtl="0" fontAlgn="base">
        <a:spcBef>
          <a:spcPct val="20000"/>
        </a:spcBef>
        <a:spcAft>
          <a:spcPct val="0"/>
        </a:spcAft>
        <a:buChar char="»"/>
        <a:defRPr sz="2000">
          <a:solidFill>
            <a:schemeClr val="tx1"/>
          </a:solidFill>
          <a:latin typeface="+mn-lt"/>
        </a:defRPr>
      </a:lvl5pPr>
      <a:lvl6pPr marL="2514600" indent="-228600" algn="l" rtl="0" fontAlgn="base">
        <a:spcBef>
          <a:spcPct val="20000"/>
        </a:spcBef>
        <a:spcAft>
          <a:spcPct val="0"/>
        </a:spcAft>
        <a:buChar char="»"/>
        <a:defRPr sz="2000">
          <a:solidFill>
            <a:schemeClr val="tx1"/>
          </a:solidFill>
          <a:latin typeface="+mn-lt"/>
        </a:defRPr>
      </a:lvl6pPr>
      <a:lvl7pPr marL="2971800" indent="-228600" algn="l" rtl="0" fontAlgn="base">
        <a:spcBef>
          <a:spcPct val="20000"/>
        </a:spcBef>
        <a:spcAft>
          <a:spcPct val="0"/>
        </a:spcAft>
        <a:buChar char="»"/>
        <a:defRPr sz="2000">
          <a:solidFill>
            <a:schemeClr val="tx1"/>
          </a:solidFill>
          <a:latin typeface="+mn-lt"/>
        </a:defRPr>
      </a:lvl7pPr>
      <a:lvl8pPr marL="3429000" indent="-228600" algn="l" rtl="0" fontAlgn="base">
        <a:spcBef>
          <a:spcPct val="20000"/>
        </a:spcBef>
        <a:spcAft>
          <a:spcPct val="0"/>
        </a:spcAft>
        <a:buChar char="»"/>
        <a:defRPr sz="2000">
          <a:solidFill>
            <a:schemeClr val="tx1"/>
          </a:solidFill>
          <a:latin typeface="+mn-lt"/>
        </a:defRPr>
      </a:lvl8pPr>
      <a:lvl9pPr marL="3886200" indent="-228600" algn="l" rtl="0" fontAlgn="base">
        <a:spcBef>
          <a:spcPct val="20000"/>
        </a:spcBef>
        <a:spcAft>
          <a:spcPct val="0"/>
        </a:spcAft>
        <a:buChar char="»"/>
        <a:defRPr sz="2000">
          <a:solidFill>
            <a:schemeClr val="tx1"/>
          </a:solidFill>
          <a:latin typeface="+mn-lt"/>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3.xml><?xml version="1.0" encoding="utf-8"?>
<p:sld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434178" name="Rectangle 2"/>
          <p:cNvSpPr>
            <a:spLocks noGrp="1" noChangeArrowheads="1"/>
          </p:cNvSpPr>
          <p:nvPr>
            <p:ph type="title"/>
          </p:nvPr>
        </p:nvSpPr>
        <p:spPr bwMode="auto">
          <a:xfrm>
            <a:off x="457200" y="277813"/>
            <a:ext cx="8229600" cy="1139825"/>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p>
            <a:pPr lvl="0"/>
            <a:r>
              <a:rPr lang="en-US" altLang="en-US" smtClean="0"/>
              <a:t>Click to edit Master title style</a:t>
            </a:r>
          </a:p>
        </p:txBody>
      </p:sp>
      <p:sp>
        <p:nvSpPr>
          <p:cNvPr id="434179" name="Rectangle 3"/>
          <p:cNvSpPr>
            <a:spLocks noGrp="1" noChangeArrowheads="1"/>
          </p:cNvSpPr>
          <p:nvPr>
            <p:ph type="body" idx="1"/>
          </p:nvPr>
        </p:nvSpPr>
        <p:spPr bwMode="auto">
          <a:xfrm>
            <a:off x="457200" y="1600200"/>
            <a:ext cx="8229600" cy="4530725"/>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p>
            <a:pPr lvl="0"/>
            <a:r>
              <a:rPr lang="en-US" altLang="en-US" smtClean="0"/>
              <a:t>Click to edit Master text styles</a:t>
            </a:r>
          </a:p>
          <a:p>
            <a:pPr lvl="1"/>
            <a:r>
              <a:rPr lang="en-US" altLang="en-US" smtClean="0"/>
              <a:t>Second level</a:t>
            </a:r>
          </a:p>
          <a:p>
            <a:pPr lvl="2"/>
            <a:r>
              <a:rPr lang="en-US" altLang="en-US" smtClean="0"/>
              <a:t>Third level</a:t>
            </a:r>
          </a:p>
          <a:p>
            <a:pPr lvl="3"/>
            <a:r>
              <a:rPr lang="en-US" altLang="en-US" smtClean="0"/>
              <a:t>Fourth level</a:t>
            </a:r>
          </a:p>
          <a:p>
            <a:pPr lvl="4"/>
            <a:r>
              <a:rPr lang="en-US" altLang="en-US" smtClean="0"/>
              <a:t>Fifth level</a:t>
            </a:r>
          </a:p>
        </p:txBody>
      </p:sp>
      <p:sp>
        <p:nvSpPr>
          <p:cNvPr id="434180" name="Rectangle 4"/>
          <p:cNvSpPr>
            <a:spLocks noGrp="1" noChangeArrowheads="1"/>
          </p:cNvSpPr>
          <p:nvPr>
            <p:ph type="dt" sz="half" idx="2"/>
          </p:nvPr>
        </p:nvSpPr>
        <p:spPr bwMode="auto">
          <a:xfrm>
            <a:off x="457200" y="6243638"/>
            <a:ext cx="21336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l">
              <a:lnSpc>
                <a:spcPct val="100000"/>
              </a:lnSpc>
              <a:spcBef>
                <a:spcPct val="0"/>
              </a:spcBef>
              <a:defRPr sz="1200" b="0">
                <a:solidFill>
                  <a:schemeClr val="tx1"/>
                </a:solidFill>
                <a:effectLst/>
                <a:latin typeface="+mj-lt"/>
              </a:defRPr>
            </a:lvl1pPr>
          </a:lstStyle>
          <a:p>
            <a:r>
              <a:rPr lang="en-US"/>
              <a:t>September 27-29, 2003</a:t>
            </a:r>
            <a:endParaRPr lang="en-US" altLang="en-US"/>
          </a:p>
        </p:txBody>
      </p:sp>
      <p:sp>
        <p:nvSpPr>
          <p:cNvPr id="434181" name="Rectangle 5"/>
          <p:cNvSpPr>
            <a:spLocks noGrp="1" noChangeArrowheads="1"/>
          </p:cNvSpPr>
          <p:nvPr>
            <p:ph type="ftr" sz="quarter" idx="3"/>
          </p:nvPr>
        </p:nvSpPr>
        <p:spPr bwMode="auto">
          <a:xfrm>
            <a:off x="3124200" y="6248400"/>
            <a:ext cx="28956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nSpc>
                <a:spcPct val="100000"/>
              </a:lnSpc>
              <a:spcBef>
                <a:spcPct val="0"/>
              </a:spcBef>
              <a:defRPr sz="1200" b="0">
                <a:solidFill>
                  <a:schemeClr val="tx1"/>
                </a:solidFill>
                <a:effectLst/>
                <a:latin typeface="+mj-lt"/>
              </a:defRPr>
            </a:lvl1pPr>
          </a:lstStyle>
          <a:p>
            <a:r>
              <a:rPr lang="en-US" altLang="en-US"/>
              <a:t>IEEE/EAB Workshop Helsinki</a:t>
            </a:r>
          </a:p>
        </p:txBody>
      </p:sp>
      <p:sp>
        <p:nvSpPr>
          <p:cNvPr id="434182" name="Rectangle 6"/>
          <p:cNvSpPr>
            <a:spLocks noGrp="1" noChangeArrowheads="1"/>
          </p:cNvSpPr>
          <p:nvPr>
            <p:ph type="sldNum" sz="quarter" idx="4"/>
          </p:nvPr>
        </p:nvSpPr>
        <p:spPr bwMode="auto">
          <a:xfrm>
            <a:off x="6553200" y="6243638"/>
            <a:ext cx="21336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r">
              <a:lnSpc>
                <a:spcPct val="100000"/>
              </a:lnSpc>
              <a:spcBef>
                <a:spcPct val="0"/>
              </a:spcBef>
              <a:defRPr sz="1200" b="0">
                <a:solidFill>
                  <a:schemeClr val="tx1"/>
                </a:solidFill>
                <a:effectLst/>
                <a:latin typeface="+mj-lt"/>
              </a:defRPr>
            </a:lvl1pPr>
          </a:lstStyle>
          <a:p>
            <a:fld id="{BD6CDC3A-30EB-4ADE-BAB6-12CBF0259FF0}" type="slidenum">
              <a:rPr lang="en-US" altLang="en-US"/>
              <a:pPr/>
              <a:t>‹#›</a:t>
            </a:fld>
            <a:endParaRPr lang="en-US" altLang="en-US"/>
          </a:p>
        </p:txBody>
      </p:sp>
      <p:sp>
        <p:nvSpPr>
          <p:cNvPr id="434183" name="Freeform 7"/>
          <p:cNvSpPr>
            <a:spLocks noChangeArrowheads="1"/>
          </p:cNvSpPr>
          <p:nvPr/>
        </p:nvSpPr>
        <p:spPr bwMode="auto">
          <a:xfrm>
            <a:off x="381000" y="228600"/>
            <a:ext cx="8229600" cy="609600"/>
          </a:xfrm>
          <a:custGeom>
            <a:avLst/>
            <a:gdLst/>
            <a:ahLst/>
            <a:cxnLst>
              <a:cxn ang="0">
                <a:pos x="0" y="1000"/>
              </a:cxn>
              <a:cxn ang="0">
                <a:pos x="0" y="0"/>
              </a:cxn>
              <a:cxn ang="0">
                <a:pos x="1000" y="0"/>
              </a:cxn>
            </a:cxnLst>
            <a:rect l="0" t="0" r="r" b="b"/>
            <a:pathLst>
              <a:path w="1000" h="1000">
                <a:moveTo>
                  <a:pt x="0" y="1000"/>
                </a:moveTo>
                <a:lnTo>
                  <a:pt x="0" y="0"/>
                </a:lnTo>
                <a:lnTo>
                  <a:pt x="1000" y="0"/>
                </a:lnTo>
              </a:path>
            </a:pathLst>
          </a:custGeom>
          <a:noFill/>
          <a:ln w="19050" cap="flat" cmpd="sng">
            <a:solidFill>
              <a:schemeClr val="accent1"/>
            </a:solidFill>
            <a:prstDash val="solid"/>
            <a:miter lim="800000"/>
            <a:headEnd/>
            <a:tailEnd/>
          </a:ln>
        </p:spPr>
        <p:txBody>
          <a:bodyPr/>
          <a:lstStyle/>
          <a:p>
            <a:endParaRPr lang="en-US"/>
          </a:p>
        </p:txBody>
      </p:sp>
      <p:sp>
        <p:nvSpPr>
          <p:cNvPr id="434184" name="Line 8"/>
          <p:cNvSpPr>
            <a:spLocks noChangeShapeType="1"/>
          </p:cNvSpPr>
          <p:nvPr/>
        </p:nvSpPr>
        <p:spPr bwMode="auto">
          <a:xfrm>
            <a:off x="457200" y="6172200"/>
            <a:ext cx="8229600" cy="0"/>
          </a:xfrm>
          <a:prstGeom prst="line">
            <a:avLst/>
          </a:prstGeom>
          <a:noFill/>
          <a:ln w="19050">
            <a:solidFill>
              <a:schemeClr val="accent1"/>
            </a:solidFill>
            <a:round/>
            <a:headEnd/>
            <a:tailEnd/>
          </a:ln>
          <a:effectLst/>
        </p:spPr>
        <p:txBody>
          <a:bodyPr/>
          <a:lstStyle/>
          <a:p>
            <a:endParaRPr lang="en-US"/>
          </a:p>
        </p:txBody>
      </p:sp>
    </p:spTree>
  </p:cSld>
  <p:clrMap bg1="lt1" tx1="dk1" bg2="lt2" tx2="dk2" accent1="accent1" accent2="accent2" accent3="accent3" accent4="accent4" accent5="accent5" accent6="accent6" hlink="hlink" folHlink="folHlink"/>
  <p:sldLayoutIdLst>
    <p:sldLayoutId id="2147483654" r:id="rId1"/>
    <p:sldLayoutId id="2147483677" r:id="rId2"/>
    <p:sldLayoutId id="2147483678" r:id="rId3"/>
    <p:sldLayoutId id="2147483679" r:id="rId4"/>
    <p:sldLayoutId id="2147483680" r:id="rId5"/>
    <p:sldLayoutId id="2147483681" r:id="rId6"/>
    <p:sldLayoutId id="2147483682" r:id="rId7"/>
    <p:sldLayoutId id="2147483683" r:id="rId8"/>
    <p:sldLayoutId id="2147483684" r:id="rId9"/>
    <p:sldLayoutId id="2147483685" r:id="rId10"/>
    <p:sldLayoutId id="2147483686" r:id="rId11"/>
  </p:sldLayoutIdLs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3" presetClass="entr" presetSubtype="16" fill="hold" grpId="0" nodeType="afterEffect">
                                  <p:stCondLst>
                                    <p:cond delay="0"/>
                                  </p:stCondLst>
                                  <p:childTnLst>
                                    <p:set>
                                      <p:cBhvr>
                                        <p:cTn id="6" dur="1" fill="hold">
                                          <p:stCondLst>
                                            <p:cond delay="0"/>
                                          </p:stCondLst>
                                        </p:cTn>
                                        <p:tgtEl>
                                          <p:spTgt spid="434178"/>
                                        </p:tgtEl>
                                        <p:attrNameLst>
                                          <p:attrName>style.visibility</p:attrName>
                                        </p:attrNameLst>
                                      </p:cBhvr>
                                      <p:to>
                                        <p:strVal val="visible"/>
                                      </p:to>
                                    </p:set>
                                    <p:anim calcmode="lin" valueType="num">
                                      <p:cBhvr>
                                        <p:cTn id="7" dur="500" fill="hold"/>
                                        <p:tgtEl>
                                          <p:spTgt spid="434178"/>
                                        </p:tgtEl>
                                        <p:attrNameLst>
                                          <p:attrName>ppt_w</p:attrName>
                                        </p:attrNameLst>
                                      </p:cBhvr>
                                      <p:tavLst>
                                        <p:tav tm="0">
                                          <p:val>
                                            <p:fltVal val="0"/>
                                          </p:val>
                                        </p:tav>
                                        <p:tav tm="100000">
                                          <p:val>
                                            <p:strVal val="#ppt_w"/>
                                          </p:val>
                                        </p:tav>
                                      </p:tavLst>
                                    </p:anim>
                                    <p:anim calcmode="lin" valueType="num">
                                      <p:cBhvr>
                                        <p:cTn id="8" dur="500" fill="hold"/>
                                        <p:tgtEl>
                                          <p:spTgt spid="434178"/>
                                        </p:tgtEl>
                                        <p:attrNameLst>
                                          <p:attrName>ppt_h</p:attrName>
                                        </p:attrNameLst>
                                      </p:cBhvr>
                                      <p:tavLst>
                                        <p:tav tm="0">
                                          <p:val>
                                            <p:fltVal val="0"/>
                                          </p:val>
                                        </p:tav>
                                        <p:tav tm="100000">
                                          <p:val>
                                            <p:strVal val="#ppt_h"/>
                                          </p:val>
                                        </p:tav>
                                      </p:tavLst>
                                    </p:anim>
                                  </p:childTnLst>
                                </p:cTn>
                              </p:par>
                            </p:childTnLst>
                          </p:cTn>
                        </p:par>
                        <p:par>
                          <p:cTn id="9" fill="hold">
                            <p:stCondLst>
                              <p:cond delay="500"/>
                            </p:stCondLst>
                            <p:childTnLst>
                              <p:par>
                                <p:cTn id="10" presetID="22" presetClass="entr" presetSubtype="1" fill="hold" grpId="0" nodeType="afterEffect">
                                  <p:stCondLst>
                                    <p:cond delay="0"/>
                                  </p:stCondLst>
                                  <p:childTnLst>
                                    <p:set>
                                      <p:cBhvr>
                                        <p:cTn id="11" dur="1" fill="hold">
                                          <p:stCondLst>
                                            <p:cond delay="0"/>
                                          </p:stCondLst>
                                        </p:cTn>
                                        <p:tgtEl>
                                          <p:spTgt spid="434179">
                                            <p:txEl>
                                              <p:pRg st="0" end="0"/>
                                            </p:txEl>
                                          </p:spTgt>
                                        </p:tgtEl>
                                        <p:attrNameLst>
                                          <p:attrName>style.visibility</p:attrName>
                                        </p:attrNameLst>
                                      </p:cBhvr>
                                      <p:to>
                                        <p:strVal val="visible"/>
                                      </p:to>
                                    </p:set>
                                    <p:animEffect transition="in" filter="wipe(up)">
                                      <p:cBhvr>
                                        <p:cTn id="12" dur="500"/>
                                        <p:tgtEl>
                                          <p:spTgt spid="434179">
                                            <p:txEl>
                                              <p:pRg st="0" end="0"/>
                                            </p:txEl>
                                          </p:spTgt>
                                        </p:tgtEl>
                                      </p:cBhvr>
                                    </p:animEffect>
                                  </p:childTnLst>
                                </p:cTn>
                              </p:par>
                              <p:par>
                                <p:cTn id="13" presetID="22" presetClass="entr" presetSubtype="1" fill="hold" grpId="0" nodeType="withEffect">
                                  <p:stCondLst>
                                    <p:cond delay="0"/>
                                  </p:stCondLst>
                                  <p:childTnLst>
                                    <p:set>
                                      <p:cBhvr>
                                        <p:cTn id="14" dur="1" fill="hold">
                                          <p:stCondLst>
                                            <p:cond delay="0"/>
                                          </p:stCondLst>
                                        </p:cTn>
                                        <p:tgtEl>
                                          <p:spTgt spid="434179">
                                            <p:txEl>
                                              <p:pRg st="1" end="1"/>
                                            </p:txEl>
                                          </p:spTgt>
                                        </p:tgtEl>
                                        <p:attrNameLst>
                                          <p:attrName>style.visibility</p:attrName>
                                        </p:attrNameLst>
                                      </p:cBhvr>
                                      <p:to>
                                        <p:strVal val="visible"/>
                                      </p:to>
                                    </p:set>
                                    <p:animEffect transition="in" filter="wipe(up)">
                                      <p:cBhvr>
                                        <p:cTn id="15" dur="500"/>
                                        <p:tgtEl>
                                          <p:spTgt spid="434179">
                                            <p:txEl>
                                              <p:pRg st="1" end="1"/>
                                            </p:txEl>
                                          </p:spTgt>
                                        </p:tgtEl>
                                      </p:cBhvr>
                                    </p:animEffect>
                                  </p:childTnLst>
                                </p:cTn>
                              </p:par>
                              <p:par>
                                <p:cTn id="16" presetID="22" presetClass="entr" presetSubtype="1" fill="hold" grpId="0" nodeType="withEffect">
                                  <p:stCondLst>
                                    <p:cond delay="0"/>
                                  </p:stCondLst>
                                  <p:childTnLst>
                                    <p:set>
                                      <p:cBhvr>
                                        <p:cTn id="17" dur="1" fill="hold">
                                          <p:stCondLst>
                                            <p:cond delay="0"/>
                                          </p:stCondLst>
                                        </p:cTn>
                                        <p:tgtEl>
                                          <p:spTgt spid="434179">
                                            <p:txEl>
                                              <p:pRg st="2" end="2"/>
                                            </p:txEl>
                                          </p:spTgt>
                                        </p:tgtEl>
                                        <p:attrNameLst>
                                          <p:attrName>style.visibility</p:attrName>
                                        </p:attrNameLst>
                                      </p:cBhvr>
                                      <p:to>
                                        <p:strVal val="visible"/>
                                      </p:to>
                                    </p:set>
                                    <p:animEffect transition="in" filter="wipe(up)">
                                      <p:cBhvr>
                                        <p:cTn id="18" dur="500"/>
                                        <p:tgtEl>
                                          <p:spTgt spid="434179">
                                            <p:txEl>
                                              <p:pRg st="2" end="2"/>
                                            </p:txEl>
                                          </p:spTgt>
                                        </p:tgtEl>
                                      </p:cBhvr>
                                    </p:animEffect>
                                  </p:childTnLst>
                                </p:cTn>
                              </p:par>
                              <p:par>
                                <p:cTn id="19" presetID="22" presetClass="entr" presetSubtype="1" fill="hold" grpId="0" nodeType="withEffect">
                                  <p:stCondLst>
                                    <p:cond delay="0"/>
                                  </p:stCondLst>
                                  <p:childTnLst>
                                    <p:set>
                                      <p:cBhvr>
                                        <p:cTn id="20" dur="1" fill="hold">
                                          <p:stCondLst>
                                            <p:cond delay="0"/>
                                          </p:stCondLst>
                                        </p:cTn>
                                        <p:tgtEl>
                                          <p:spTgt spid="434179">
                                            <p:txEl>
                                              <p:pRg st="3" end="3"/>
                                            </p:txEl>
                                          </p:spTgt>
                                        </p:tgtEl>
                                        <p:attrNameLst>
                                          <p:attrName>style.visibility</p:attrName>
                                        </p:attrNameLst>
                                      </p:cBhvr>
                                      <p:to>
                                        <p:strVal val="visible"/>
                                      </p:to>
                                    </p:set>
                                    <p:animEffect transition="in" filter="wipe(up)">
                                      <p:cBhvr>
                                        <p:cTn id="21" dur="500"/>
                                        <p:tgtEl>
                                          <p:spTgt spid="434179">
                                            <p:txEl>
                                              <p:pRg st="3" end="3"/>
                                            </p:txEl>
                                          </p:spTgt>
                                        </p:tgtEl>
                                      </p:cBhvr>
                                    </p:animEffect>
                                  </p:childTnLst>
                                </p:cTn>
                              </p:par>
                              <p:par>
                                <p:cTn id="22" presetID="22" presetClass="entr" presetSubtype="1" fill="hold" grpId="0" nodeType="withEffect">
                                  <p:stCondLst>
                                    <p:cond delay="0"/>
                                  </p:stCondLst>
                                  <p:childTnLst>
                                    <p:set>
                                      <p:cBhvr>
                                        <p:cTn id="23" dur="1" fill="hold">
                                          <p:stCondLst>
                                            <p:cond delay="0"/>
                                          </p:stCondLst>
                                        </p:cTn>
                                        <p:tgtEl>
                                          <p:spTgt spid="434179">
                                            <p:txEl>
                                              <p:pRg st="4" end="4"/>
                                            </p:txEl>
                                          </p:spTgt>
                                        </p:tgtEl>
                                        <p:attrNameLst>
                                          <p:attrName>style.visibility</p:attrName>
                                        </p:attrNameLst>
                                      </p:cBhvr>
                                      <p:to>
                                        <p:strVal val="visible"/>
                                      </p:to>
                                    </p:set>
                                    <p:animEffect transition="in" filter="wipe(up)">
                                      <p:cBhvr>
                                        <p:cTn id="24" dur="500"/>
                                        <p:tgtEl>
                                          <p:spTgt spid="434179">
                                            <p:txEl>
                                              <p:pRg st="4" end="4"/>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34178" grpId="0" autoUpdateAnimBg="0"/>
      <p:bldP spid="434179" grpId="0" build="p" autoUpdateAnimBg="0" advAuto="0">
        <p:tmplLst>
          <p:tmpl lvl="1">
            <p:tnLst>
              <p:par>
                <p:cTn presetID="22" presetClass="entr" presetSubtype="1" fill="hold" nodeType="afterEffect">
                  <p:stCondLst>
                    <p:cond delay="0"/>
                  </p:stCondLst>
                  <p:childTnLst>
                    <p:set>
                      <p:cBhvr>
                        <p:cTn dur="1" fill="hold">
                          <p:stCondLst>
                            <p:cond delay="0"/>
                          </p:stCondLst>
                        </p:cTn>
                        <p:tgtEl>
                          <p:spTgt spid="434179"/>
                        </p:tgtEl>
                        <p:attrNameLst>
                          <p:attrName>style.visibility</p:attrName>
                        </p:attrNameLst>
                      </p:cBhvr>
                      <p:to>
                        <p:strVal val="visible"/>
                      </p:to>
                    </p:set>
                    <p:animEffect transition="in" filter="wipe(up)">
                      <p:cBhvr>
                        <p:cTn dur="500"/>
                        <p:tgtEl>
                          <p:spTgt spid="434179"/>
                        </p:tgtEl>
                      </p:cBhvr>
                    </p:animEffect>
                  </p:childTnLst>
                </p:cTn>
              </p:par>
            </p:tnLst>
          </p:tmpl>
          <p:tmpl lvl="2">
            <p:tnLst>
              <p:par>
                <p:cTn presetID="22" presetClass="entr" presetSubtype="1" fill="hold" nodeType="withEffect">
                  <p:stCondLst>
                    <p:cond delay="0"/>
                  </p:stCondLst>
                  <p:childTnLst>
                    <p:set>
                      <p:cBhvr>
                        <p:cTn dur="1" fill="hold">
                          <p:stCondLst>
                            <p:cond delay="0"/>
                          </p:stCondLst>
                        </p:cTn>
                        <p:tgtEl>
                          <p:spTgt spid="434179"/>
                        </p:tgtEl>
                        <p:attrNameLst>
                          <p:attrName>style.visibility</p:attrName>
                        </p:attrNameLst>
                      </p:cBhvr>
                      <p:to>
                        <p:strVal val="visible"/>
                      </p:to>
                    </p:set>
                    <p:animEffect transition="in" filter="wipe(up)">
                      <p:cBhvr>
                        <p:cTn dur="500"/>
                        <p:tgtEl>
                          <p:spTgt spid="434179"/>
                        </p:tgtEl>
                      </p:cBhvr>
                    </p:animEffect>
                  </p:childTnLst>
                </p:cTn>
              </p:par>
            </p:tnLst>
          </p:tmpl>
          <p:tmpl lvl="3">
            <p:tnLst>
              <p:par>
                <p:cTn presetID="22" presetClass="entr" presetSubtype="1" fill="hold" nodeType="withEffect">
                  <p:stCondLst>
                    <p:cond delay="0"/>
                  </p:stCondLst>
                  <p:childTnLst>
                    <p:set>
                      <p:cBhvr>
                        <p:cTn dur="1" fill="hold">
                          <p:stCondLst>
                            <p:cond delay="0"/>
                          </p:stCondLst>
                        </p:cTn>
                        <p:tgtEl>
                          <p:spTgt spid="434179"/>
                        </p:tgtEl>
                        <p:attrNameLst>
                          <p:attrName>style.visibility</p:attrName>
                        </p:attrNameLst>
                      </p:cBhvr>
                      <p:to>
                        <p:strVal val="visible"/>
                      </p:to>
                    </p:set>
                    <p:animEffect transition="in" filter="wipe(up)">
                      <p:cBhvr>
                        <p:cTn dur="500"/>
                        <p:tgtEl>
                          <p:spTgt spid="434179"/>
                        </p:tgtEl>
                      </p:cBhvr>
                    </p:animEffect>
                  </p:childTnLst>
                </p:cTn>
              </p:par>
            </p:tnLst>
          </p:tmpl>
          <p:tmpl lvl="4">
            <p:tnLst>
              <p:par>
                <p:cTn presetID="22" presetClass="entr" presetSubtype="1" fill="hold" nodeType="withEffect">
                  <p:stCondLst>
                    <p:cond delay="0"/>
                  </p:stCondLst>
                  <p:childTnLst>
                    <p:set>
                      <p:cBhvr>
                        <p:cTn dur="1" fill="hold">
                          <p:stCondLst>
                            <p:cond delay="0"/>
                          </p:stCondLst>
                        </p:cTn>
                        <p:tgtEl>
                          <p:spTgt spid="434179"/>
                        </p:tgtEl>
                        <p:attrNameLst>
                          <p:attrName>style.visibility</p:attrName>
                        </p:attrNameLst>
                      </p:cBhvr>
                      <p:to>
                        <p:strVal val="visible"/>
                      </p:to>
                    </p:set>
                    <p:animEffect transition="in" filter="wipe(up)">
                      <p:cBhvr>
                        <p:cTn dur="500"/>
                        <p:tgtEl>
                          <p:spTgt spid="434179"/>
                        </p:tgtEl>
                      </p:cBhvr>
                    </p:animEffect>
                  </p:childTnLst>
                </p:cTn>
              </p:par>
            </p:tnLst>
          </p:tmpl>
          <p:tmpl lvl="5">
            <p:tnLst>
              <p:par>
                <p:cTn presetID="22" presetClass="entr" presetSubtype="1" fill="hold" nodeType="withEffect">
                  <p:stCondLst>
                    <p:cond delay="0"/>
                  </p:stCondLst>
                  <p:childTnLst>
                    <p:set>
                      <p:cBhvr>
                        <p:cTn dur="1" fill="hold">
                          <p:stCondLst>
                            <p:cond delay="0"/>
                          </p:stCondLst>
                        </p:cTn>
                        <p:tgtEl>
                          <p:spTgt spid="434179"/>
                        </p:tgtEl>
                        <p:attrNameLst>
                          <p:attrName>style.visibility</p:attrName>
                        </p:attrNameLst>
                      </p:cBhvr>
                      <p:to>
                        <p:strVal val="visible"/>
                      </p:to>
                    </p:set>
                    <p:animEffect transition="in" filter="wipe(up)">
                      <p:cBhvr>
                        <p:cTn dur="500"/>
                        <p:tgtEl>
                          <p:spTgt spid="434179"/>
                        </p:tgtEl>
                      </p:cBhvr>
                    </p:animEffect>
                  </p:childTnLst>
                </p:cTn>
              </p:par>
            </p:tnLst>
          </p:tmpl>
        </p:tmplLst>
      </p:bldP>
    </p:bldLst>
  </p:timing>
  <p:hf hdr="0"/>
  <p:txStyles>
    <p:titleStyle>
      <a:lvl1pPr algn="l" rtl="0" fontAlgn="base">
        <a:spcBef>
          <a:spcPct val="0"/>
        </a:spcBef>
        <a:spcAft>
          <a:spcPct val="0"/>
        </a:spcAft>
        <a:defRPr sz="4200">
          <a:solidFill>
            <a:schemeClr val="tx2"/>
          </a:solidFill>
          <a:latin typeface="+mj-lt"/>
          <a:ea typeface="+mj-ea"/>
          <a:cs typeface="+mj-cs"/>
        </a:defRPr>
      </a:lvl1pPr>
      <a:lvl2pPr algn="l" rtl="0" fontAlgn="base">
        <a:spcBef>
          <a:spcPct val="0"/>
        </a:spcBef>
        <a:spcAft>
          <a:spcPct val="0"/>
        </a:spcAft>
        <a:defRPr sz="4200">
          <a:solidFill>
            <a:schemeClr val="tx2"/>
          </a:solidFill>
          <a:latin typeface="Garamond" pitchFamily="18" charset="0"/>
        </a:defRPr>
      </a:lvl2pPr>
      <a:lvl3pPr algn="l" rtl="0" fontAlgn="base">
        <a:spcBef>
          <a:spcPct val="0"/>
        </a:spcBef>
        <a:spcAft>
          <a:spcPct val="0"/>
        </a:spcAft>
        <a:defRPr sz="4200">
          <a:solidFill>
            <a:schemeClr val="tx2"/>
          </a:solidFill>
          <a:latin typeface="Garamond" pitchFamily="18" charset="0"/>
        </a:defRPr>
      </a:lvl3pPr>
      <a:lvl4pPr algn="l" rtl="0" fontAlgn="base">
        <a:spcBef>
          <a:spcPct val="0"/>
        </a:spcBef>
        <a:spcAft>
          <a:spcPct val="0"/>
        </a:spcAft>
        <a:defRPr sz="4200">
          <a:solidFill>
            <a:schemeClr val="tx2"/>
          </a:solidFill>
          <a:latin typeface="Garamond" pitchFamily="18" charset="0"/>
        </a:defRPr>
      </a:lvl4pPr>
      <a:lvl5pPr algn="l" rtl="0" fontAlgn="base">
        <a:spcBef>
          <a:spcPct val="0"/>
        </a:spcBef>
        <a:spcAft>
          <a:spcPct val="0"/>
        </a:spcAft>
        <a:defRPr sz="4200">
          <a:solidFill>
            <a:schemeClr val="tx2"/>
          </a:solidFill>
          <a:latin typeface="Garamond" pitchFamily="18" charset="0"/>
        </a:defRPr>
      </a:lvl5pPr>
      <a:lvl6pPr marL="457200" algn="l" rtl="0" fontAlgn="base">
        <a:spcBef>
          <a:spcPct val="0"/>
        </a:spcBef>
        <a:spcAft>
          <a:spcPct val="0"/>
        </a:spcAft>
        <a:defRPr sz="4200">
          <a:solidFill>
            <a:schemeClr val="tx2"/>
          </a:solidFill>
          <a:latin typeface="Garamond" pitchFamily="18" charset="0"/>
        </a:defRPr>
      </a:lvl6pPr>
      <a:lvl7pPr marL="914400" algn="l" rtl="0" fontAlgn="base">
        <a:spcBef>
          <a:spcPct val="0"/>
        </a:spcBef>
        <a:spcAft>
          <a:spcPct val="0"/>
        </a:spcAft>
        <a:defRPr sz="4200">
          <a:solidFill>
            <a:schemeClr val="tx2"/>
          </a:solidFill>
          <a:latin typeface="Garamond" pitchFamily="18" charset="0"/>
        </a:defRPr>
      </a:lvl7pPr>
      <a:lvl8pPr marL="1371600" algn="l" rtl="0" fontAlgn="base">
        <a:spcBef>
          <a:spcPct val="0"/>
        </a:spcBef>
        <a:spcAft>
          <a:spcPct val="0"/>
        </a:spcAft>
        <a:defRPr sz="4200">
          <a:solidFill>
            <a:schemeClr val="tx2"/>
          </a:solidFill>
          <a:latin typeface="Garamond" pitchFamily="18" charset="0"/>
        </a:defRPr>
      </a:lvl8pPr>
      <a:lvl9pPr marL="1828800" algn="l" rtl="0" fontAlgn="base">
        <a:spcBef>
          <a:spcPct val="0"/>
        </a:spcBef>
        <a:spcAft>
          <a:spcPct val="0"/>
        </a:spcAft>
        <a:defRPr sz="4200">
          <a:solidFill>
            <a:schemeClr val="tx2"/>
          </a:solidFill>
          <a:latin typeface="Garamond" pitchFamily="18" charset="0"/>
        </a:defRPr>
      </a:lvl9pPr>
    </p:titleStyle>
    <p:bodyStyle>
      <a:lvl1pPr marL="342900" indent="-342900" algn="l" rtl="0" fontAlgn="base">
        <a:spcBef>
          <a:spcPct val="20000"/>
        </a:spcBef>
        <a:spcAft>
          <a:spcPct val="0"/>
        </a:spcAft>
        <a:buClr>
          <a:schemeClr val="accent1"/>
        </a:buClr>
        <a:buSzPct val="65000"/>
        <a:buFont typeface="Wingdings" pitchFamily="2" charset="2"/>
        <a:buChar char="n"/>
        <a:defRPr sz="3000">
          <a:solidFill>
            <a:schemeClr val="tx1"/>
          </a:solidFill>
          <a:latin typeface="+mn-lt"/>
          <a:ea typeface="+mn-ea"/>
          <a:cs typeface="+mn-cs"/>
        </a:defRPr>
      </a:lvl1pPr>
      <a:lvl2pPr marL="669925" indent="-325438" algn="l" rtl="0" fontAlgn="base">
        <a:spcBef>
          <a:spcPct val="20000"/>
        </a:spcBef>
        <a:spcAft>
          <a:spcPct val="0"/>
        </a:spcAft>
        <a:buClr>
          <a:schemeClr val="accent2"/>
        </a:buClr>
        <a:buSzPct val="60000"/>
        <a:buFont typeface="Wingdings" pitchFamily="2" charset="2"/>
        <a:buChar char="q"/>
        <a:defRPr sz="2600">
          <a:solidFill>
            <a:schemeClr val="tx1"/>
          </a:solidFill>
          <a:latin typeface="+mn-lt"/>
        </a:defRPr>
      </a:lvl2pPr>
      <a:lvl3pPr marL="1022350" indent="-350838" algn="l" rtl="0" fontAlgn="base">
        <a:spcBef>
          <a:spcPct val="20000"/>
        </a:spcBef>
        <a:spcAft>
          <a:spcPct val="0"/>
        </a:spcAft>
        <a:buClr>
          <a:schemeClr val="accent1"/>
        </a:buClr>
        <a:buSzPct val="65000"/>
        <a:buFont typeface="Wingdings" pitchFamily="2" charset="2"/>
        <a:buChar char="n"/>
        <a:defRPr sz="2200">
          <a:solidFill>
            <a:schemeClr val="tx1"/>
          </a:solidFill>
          <a:latin typeface="+mn-lt"/>
        </a:defRPr>
      </a:lvl3pPr>
      <a:lvl4pPr marL="1339850" indent="-315913" algn="l" rtl="0" fontAlgn="base">
        <a:spcBef>
          <a:spcPct val="20000"/>
        </a:spcBef>
        <a:spcAft>
          <a:spcPct val="0"/>
        </a:spcAft>
        <a:buClr>
          <a:schemeClr val="accent2"/>
        </a:buClr>
        <a:buSzPct val="70000"/>
        <a:buFont typeface="Wingdings" pitchFamily="2" charset="2"/>
        <a:buChar char="q"/>
        <a:defRPr sz="2000">
          <a:solidFill>
            <a:schemeClr val="tx1"/>
          </a:solidFill>
          <a:latin typeface="+mn-lt"/>
        </a:defRPr>
      </a:lvl4pPr>
      <a:lvl5pPr marL="1681163" indent="-339725" algn="l" rtl="0" fontAlgn="base">
        <a:spcBef>
          <a:spcPct val="20000"/>
        </a:spcBef>
        <a:spcAft>
          <a:spcPct val="0"/>
        </a:spcAft>
        <a:buClr>
          <a:schemeClr val="accent1"/>
        </a:buClr>
        <a:buSzPct val="75000"/>
        <a:buFont typeface="Wingdings" pitchFamily="2" charset="2"/>
        <a:buChar char="§"/>
        <a:defRPr sz="2000">
          <a:solidFill>
            <a:schemeClr val="tx1"/>
          </a:solidFill>
          <a:latin typeface="+mn-lt"/>
        </a:defRPr>
      </a:lvl5pPr>
      <a:lvl6pPr marL="2138363" indent="-339725" algn="l" rtl="0" fontAlgn="base">
        <a:spcBef>
          <a:spcPct val="20000"/>
        </a:spcBef>
        <a:spcAft>
          <a:spcPct val="0"/>
        </a:spcAft>
        <a:buClr>
          <a:schemeClr val="accent1"/>
        </a:buClr>
        <a:buSzPct val="75000"/>
        <a:buFont typeface="Wingdings" pitchFamily="2" charset="2"/>
        <a:buChar char="§"/>
        <a:defRPr sz="2000">
          <a:solidFill>
            <a:schemeClr val="tx1"/>
          </a:solidFill>
          <a:latin typeface="+mn-lt"/>
        </a:defRPr>
      </a:lvl6pPr>
      <a:lvl7pPr marL="2595563" indent="-339725" algn="l" rtl="0" fontAlgn="base">
        <a:spcBef>
          <a:spcPct val="20000"/>
        </a:spcBef>
        <a:spcAft>
          <a:spcPct val="0"/>
        </a:spcAft>
        <a:buClr>
          <a:schemeClr val="accent1"/>
        </a:buClr>
        <a:buSzPct val="75000"/>
        <a:buFont typeface="Wingdings" pitchFamily="2" charset="2"/>
        <a:buChar char="§"/>
        <a:defRPr sz="2000">
          <a:solidFill>
            <a:schemeClr val="tx1"/>
          </a:solidFill>
          <a:latin typeface="+mn-lt"/>
        </a:defRPr>
      </a:lvl7pPr>
      <a:lvl8pPr marL="3052763" indent="-339725" algn="l" rtl="0" fontAlgn="base">
        <a:spcBef>
          <a:spcPct val="20000"/>
        </a:spcBef>
        <a:spcAft>
          <a:spcPct val="0"/>
        </a:spcAft>
        <a:buClr>
          <a:schemeClr val="accent1"/>
        </a:buClr>
        <a:buSzPct val="75000"/>
        <a:buFont typeface="Wingdings" pitchFamily="2" charset="2"/>
        <a:buChar char="§"/>
        <a:defRPr sz="2000">
          <a:solidFill>
            <a:schemeClr val="tx1"/>
          </a:solidFill>
          <a:latin typeface="+mn-lt"/>
        </a:defRPr>
      </a:lvl8pPr>
      <a:lvl9pPr marL="3509963" indent="-339725" algn="l" rtl="0" fontAlgn="base">
        <a:spcBef>
          <a:spcPct val="20000"/>
        </a:spcBef>
        <a:spcAft>
          <a:spcPct val="0"/>
        </a:spcAft>
        <a:buClr>
          <a:schemeClr val="accent1"/>
        </a:buClr>
        <a:buSzPct val="75000"/>
        <a:buFont typeface="Wingdings" pitchFamily="2" charset="2"/>
        <a:buChar char="§"/>
        <a:defRPr sz="2000">
          <a:solidFill>
            <a:schemeClr val="tx1"/>
          </a:solidFill>
          <a:latin typeface="+mn-lt"/>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Relationships xmlns="http://schemas.openxmlformats.org/package/2006/relationships"><Relationship Id="rId1" Type="http://schemas.openxmlformats.org/officeDocument/2006/relationships/slideLayout" Target="../slideLayouts/slideLayout2.xml"/></Relationships>
</file>

<file path=ppt/slides/_rels/slide2.xml.rels><?xml version="1.0" encoding="UTF-8" standalone="yes"?><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6.xml"/></Relationships>
</file>

<file path=ppt/slides/_rels/slide4.xml.rels><?xml version="1.0" encoding="UTF-8" standalone="yes"?><Relationships xmlns="http://schemas.openxmlformats.org/package/2006/relationships"><Relationship Id="rId2" Type="http://schemas.openxmlformats.org/officeDocument/2006/relationships/image" Target="../media/image2.png"/><Relationship Id="rId1" Type="http://schemas.openxmlformats.org/officeDocument/2006/relationships/slideLayout" Target="../slideLayouts/slideLayout2.xml"/></Relationships>
</file>

<file path=ppt/slides/_rels/slide5.xml.rels><?xml version="1.0" encoding="UTF-8" standalone="yes"?><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2.xml"/></Relationships>
</file>

<file path=ppt/slides/_rels/slide7.xml.rels><?xml version="1.0" encoding="UTF-8" standalone="yes"?><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2.xml"/></Relationships>
</file>

<file path=ppt/slides/_rels/slide9.xml.rels><?xml version="1.0" encoding="UTF-8" standalone="yes"?><Relationships xmlns="http://schemas.openxmlformats.org/package/2006/relationships"><Relationship Id="rId1" Type="http://schemas.openxmlformats.org/officeDocument/2006/relationships/slideLayout" Target="../slideLayouts/slideLayout2.xml"/></Relationships>
</file>

<file path=ppt/slides/_rels/slide10.xml.rels><?xml version="1.0" encoding="UTF-8" standalone="yes"?><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2.xml"/></Relationships>
</file>

<file path=ppt/slides/_rels/slide11.xml.rels><?xml version="1.0" encoding="UTF-8" standalone="yes"?><Relationships xmlns="http://schemas.openxmlformats.org/package/2006/relationships"><Relationship Id="rId2" Type="http://schemas.openxmlformats.org/officeDocument/2006/relationships/notesSlide" Target="../notesSlides/notesSlide5.xml"/><Relationship Id="rId1" Type="http://schemas.openxmlformats.org/officeDocument/2006/relationships/slideLayout" Target="../slideLayouts/slideLayout7.xml"/></Relationships>
</file>

<file path=ppt/slides/_rels/slide12.xml.rels><?xml version="1.0" encoding="UTF-8" standalone="yes"?><Relationships xmlns="http://schemas.openxmlformats.org/package/2006/relationships"><Relationship Id="rId2" Type="http://schemas.openxmlformats.org/officeDocument/2006/relationships/notesSlide" Target="../notesSlides/notesSlide6.xml"/><Relationship Id="rId1" Type="http://schemas.openxmlformats.org/officeDocument/2006/relationships/slideLayout" Target="../slideLayouts/slideLayout2.xml"/></Relationships>
</file>

<file path=ppt/slides/_rels/slide13.xml.rels><?xml version="1.0" encoding="UTF-8" standalone="yes"?><Relationships xmlns="http://schemas.openxmlformats.org/package/2006/relationships"><Relationship Id="rId2" Type="http://schemas.openxmlformats.org/officeDocument/2006/relationships/notesSlide" Target="../notesSlides/notesSlide7.xml"/><Relationship Id="rId1" Type="http://schemas.openxmlformats.org/officeDocument/2006/relationships/slideLayout" Target="../slideLayouts/slideLayout2.xml"/></Relationships>
</file>

<file path=ppt/slides/_rels/slide14.xml.rels><?xml version="1.0" encoding="UTF-8" standalone="yes"?><Relationships xmlns="http://schemas.openxmlformats.org/package/2006/relationships"><Relationship Id="rId2" Type="http://schemas.openxmlformats.org/officeDocument/2006/relationships/notesSlide" Target="../notesSlides/notesSlide8.xml"/><Relationship Id="rId1" Type="http://schemas.openxmlformats.org/officeDocument/2006/relationships/slideLayout" Target="../slideLayouts/slideLayout2.xml"/></Relationships>
</file>

<file path=ppt/slides/_rels/slide15.xml.rels><?xml version="1.0" encoding="UTF-8" standalone="yes"?><Relationships xmlns="http://schemas.openxmlformats.org/package/2006/relationships"><Relationship Id="rId2" Type="http://schemas.openxmlformats.org/officeDocument/2006/relationships/notesSlide" Target="../notesSlides/notesSlide9.xml"/><Relationship Id="rId1" Type="http://schemas.openxmlformats.org/officeDocument/2006/relationships/slideLayout" Target="../slideLayouts/slideLayout2.xml"/></Relationships>
</file>

<file path=ppt/slides/_rels/slide16.xml.rels><?xml version="1.0" encoding="UTF-8" standalone="yes"?><Relationships xmlns="http://schemas.openxmlformats.org/package/2006/relationships"><Relationship Id="rId2" Type="http://schemas.openxmlformats.org/officeDocument/2006/relationships/notesSlide" Target="../notesSlides/notesSlide10.xml"/><Relationship Id="rId1" Type="http://schemas.openxmlformats.org/officeDocument/2006/relationships/slideLayout" Target="../slideLayouts/slideLayout2.xml"/></Relationships>
</file>

<file path=ppt/slides/_rels/slide17.xml.rels><?xml version="1.0" encoding="UTF-8" standalone="yes"?><Relationships xmlns="http://schemas.openxmlformats.org/package/2006/relationships"><Relationship Id="rId2" Type="http://schemas.openxmlformats.org/officeDocument/2006/relationships/notesSlide" Target="../notesSlides/notesSlide11.xml"/><Relationship Id="rId1" Type="http://schemas.openxmlformats.org/officeDocument/2006/relationships/slideLayout" Target="../slideLayouts/slideLayout2.xml"/></Relationships>
</file>

<file path=ppt/slides/_rels/slide18.xml.rels><?xml version="1.0" encoding="UTF-8" standalone="yes"?><Relationships xmlns="http://schemas.openxmlformats.org/package/2006/relationships"><Relationship Id="rId2" Type="http://schemas.openxmlformats.org/officeDocument/2006/relationships/notesSlide" Target="../notesSlides/notesSlide12.xml"/><Relationship Id="rId1" Type="http://schemas.openxmlformats.org/officeDocument/2006/relationships/slideLayout" Target="../slideLayouts/slideLayout2.xml"/></Relationships>
</file>

<file path=ppt/slides/_rels/slide19.xml.rels><?xml version="1.0" encoding="UTF-8" standalone="yes"?><Relationships xmlns="http://schemas.openxmlformats.org/package/2006/relationships"><Relationship Id="rId2" Type="http://schemas.openxmlformats.org/officeDocument/2006/relationships/notesSlide" Target="../notesSlides/notesSlide13.xml"/><Relationship Id="rId1" Type="http://schemas.openxmlformats.org/officeDocument/2006/relationships/slideLayout" Target="../slideLayouts/slideLayout2.xml"/></Relationships>
</file>

<file path=ppt/slides/_rels/slide20.xml.rels><?xml version="1.0" encoding="UTF-8" standalone="yes"?><Relationships xmlns="http://schemas.openxmlformats.org/package/2006/relationships"><Relationship Id="rId2" Type="http://schemas.openxmlformats.org/officeDocument/2006/relationships/notesSlide" Target="../notesSlides/notesSlide14.xml"/><Relationship Id="rId1" Type="http://schemas.openxmlformats.org/officeDocument/2006/relationships/slideLayout" Target="../slideLayouts/slideLayout2.xml"/></Relationships>
</file>

<file path=ppt/slides/_rels/slide21.xml.rels><?xml version="1.0" encoding="UTF-8" standalone="yes"?><Relationships xmlns="http://schemas.openxmlformats.org/package/2006/relationships"><Relationship Id="rId2" Type="http://schemas.openxmlformats.org/officeDocument/2006/relationships/notesSlide" Target="../notesSlides/notesSlide15.xml"/><Relationship Id="rId1" Type="http://schemas.openxmlformats.org/officeDocument/2006/relationships/slideLayout" Target="../slideLayouts/slideLayout2.xml"/></Relationships>
</file>

<file path=ppt/slides/_rels/slide22.xml.rels><?xml version="1.0" encoding="UTF-8" standalone="yes"?><Relationships xmlns="http://schemas.openxmlformats.org/package/2006/relationships"><Relationship Id="rId2" Type="http://schemas.openxmlformats.org/officeDocument/2006/relationships/notesSlide" Target="../notesSlides/notesSlide16.xml"/><Relationship Id="rId1" Type="http://schemas.openxmlformats.org/officeDocument/2006/relationships/slideLayout" Target="../slideLayouts/slideLayout4.xml"/></Relationships>
</file>

<file path=ppt/slides/_rels/slide23.xml.rels><?xml version="1.0" encoding="UTF-8" standalone="yes"?><Relationships xmlns="http://schemas.openxmlformats.org/package/2006/relationships"><Relationship Id="rId2" Type="http://schemas.openxmlformats.org/officeDocument/2006/relationships/notesSlide" Target="../notesSlides/notesSlide17.xml"/><Relationship Id="rId1" Type="http://schemas.openxmlformats.org/officeDocument/2006/relationships/slideLayout" Target="../slideLayouts/slideLayout4.xml"/></Relationships>
</file>

<file path=ppt/slides/_rels/slide24.xml.rels><?xml version="1.0" encoding="UTF-8" standalone="yes"?><Relationships xmlns="http://schemas.openxmlformats.org/package/2006/relationships"><Relationship Id="rId2" Type="http://schemas.openxmlformats.org/officeDocument/2006/relationships/notesSlide" Target="../notesSlides/notesSlide18.xml"/><Relationship Id="rId1" Type="http://schemas.openxmlformats.org/officeDocument/2006/relationships/slideLayout" Target="../slideLayouts/slideLayout2.xml"/></Relationships>
</file>

<file path=ppt/slides/_rels/slide25.xml.rels><?xml version="1.0" encoding="UTF-8" standalone="yes"?><Relationships xmlns="http://schemas.openxmlformats.org/package/2006/relationships"><Relationship Id="rId1" Type="http://schemas.openxmlformats.org/officeDocument/2006/relationships/slideLayout" Target="../slideLayouts/slideLayout2.xml"/></Relationships>
</file>

<file path=ppt/slides/_rels/slide26.xml.rels><?xml version="1.0" encoding="UTF-8" standalone="yes"?><Relationships xmlns="http://schemas.openxmlformats.org/package/2006/relationships"><Relationship Id="rId1" Type="http://schemas.openxmlformats.org/officeDocument/2006/relationships/slideLayout" Target="../slideLayouts/slideLayout2.xml"/></Relationships>
</file>

<file path=ppt/slides/_rels/slide27.xml.rels><?xml version="1.0" encoding="UTF-8" standalone="yes"?><Relationships xmlns="http://schemas.openxmlformats.org/package/2006/relationships"><Relationship Id="rId1" Type="http://schemas.openxmlformats.org/officeDocument/2006/relationships/slideLayout" Target="../slideLayouts/slideLayout2.xml"/></Relationships>
</file>

<file path=ppt/slides/_rels/slide28.xml.rels><?xml version="1.0" encoding="UTF-8" standalone="yes"?><Relationships xmlns="http://schemas.openxmlformats.org/package/2006/relationships"><Relationship Id="rId1" Type="http://schemas.openxmlformats.org/officeDocument/2006/relationships/slideLayout" Target="../slideLayouts/slideLayout2.xml"/></Relationships>
</file>

<file path=ppt/slides/_rels/slide29.xml.rels><?xml version="1.0" encoding="UTF-8" standalone="yes"?><Relationships xmlns="http://schemas.openxmlformats.org/package/2006/relationships"><Relationship Id="rId1" Type="http://schemas.openxmlformats.org/officeDocument/2006/relationships/slideLayout" Target="../slideLayouts/slideLayout2.xml"/></Relationships>
</file>

<file path=ppt/slides/_rels/slide30.xml.rels><?xml version="1.0" encoding="UTF-8" standalone="yes"?><Relationships xmlns="http://schemas.openxmlformats.org/package/2006/relationships"><Relationship Id="rId2" Type="http://schemas.openxmlformats.org/officeDocument/2006/relationships/notesSlide" Target="../notesSlides/notesSlide19.xml"/><Relationship Id="rId1" Type="http://schemas.openxmlformats.org/officeDocument/2006/relationships/slideLayout" Target="../slideLayouts/slideLayout2.xml"/></Relationships>
</file>

<file path=ppt/slides/_rels/slide31.xml.rels><?xml version="1.0" encoding="UTF-8" standalone="yes"?><Relationships xmlns="http://schemas.openxmlformats.org/package/2006/relationships"><Relationship Id="rId2" Type="http://schemas.openxmlformats.org/officeDocument/2006/relationships/notesSlide" Target="../notesSlides/notesSlide20.xml"/><Relationship Id="rId1" Type="http://schemas.openxmlformats.org/officeDocument/2006/relationships/slideLayout" Target="../slideLayouts/slideLayout2.xml"/></Relationships>
</file>

<file path=ppt/slides/_rels/slide32.xml.rels><?xml version="1.0" encoding="UTF-8" standalone="yes"?><Relationships xmlns="http://schemas.openxmlformats.org/package/2006/relationships"><Relationship Id="rId2" Type="http://schemas.openxmlformats.org/officeDocument/2006/relationships/notesSlide" Target="../notesSlides/notesSlide21.xml"/><Relationship Id="rId1" Type="http://schemas.openxmlformats.org/officeDocument/2006/relationships/slideLayout" Target="../slideLayouts/slideLayout2.xml"/></Relationships>
</file>

<file path=ppt/slides/_rels/slide33.xml.rels><?xml version="1.0" encoding="UTF-8" standalone="yes"?><Relationships xmlns="http://schemas.openxmlformats.org/package/2006/relationships"><Relationship Id="rId1" Type="http://schemas.openxmlformats.org/officeDocument/2006/relationships/slideLayout" Target="../slideLayouts/slideLayout2.xml"/></Relationships>
</file>

<file path=ppt/slides/_rels/slide34.xml.rels><?xml version="1.0" encoding="UTF-8" standalone="yes"?><Relationships xmlns="http://schemas.openxmlformats.org/package/2006/relationships"><Relationship Id="rId1" Type="http://schemas.openxmlformats.org/officeDocument/2006/relationships/slideLayout" Target="../slideLayouts/slideLayout2.xml"/></Relationships>
</file>

<file path=ppt/slides/_rels/slide35.xml.rels><?xml version="1.0" encoding="UTF-8" standalone="yes"?><Relationships xmlns="http://schemas.openxmlformats.org/package/2006/relationships"><Relationship Id="rId1" Type="http://schemas.openxmlformats.org/officeDocument/2006/relationships/slideLayout" Target="../slideLayouts/slideLayout2.xml"/></Relationships>
</file>

<file path=ppt/slides/_rels/slide36.xml.rels><?xml version="1.0" encoding="UTF-8" standalone="yes"?><Relationships xmlns="http://schemas.openxmlformats.org/package/2006/relationships"><Relationship Id="rId1" Type="http://schemas.openxmlformats.org/officeDocument/2006/relationships/slideLayout" Target="../slideLayouts/slideLayout2.xml"/></Relationships>
</file>

<file path=ppt/slides/_rels/slide37.xml.rels><?xml version="1.0" encoding="UTF-8" standalone="yes"?><Relationships xmlns="http://schemas.openxmlformats.org/package/2006/relationships"><Relationship Id="rId1" Type="http://schemas.openxmlformats.org/officeDocument/2006/relationships/slideLayout" Target="../slideLayouts/slideLayout2.xml"/></Relationships>
</file>

<file path=ppt/slides/_rels/slide38.xml.rels><?xml version="1.0" encoding="UTF-8" standalone="yes"?><Relationships xmlns="http://schemas.openxmlformats.org/package/2006/relationships"><Relationship Id="rId2" Type="http://schemas.openxmlformats.org/officeDocument/2006/relationships/notesSlide" Target="../notesSlides/notesSlide22.xml"/><Relationship Id="rId1" Type="http://schemas.openxmlformats.org/officeDocument/2006/relationships/slideLayout" Target="../slideLayouts/slideLayout2.xml"/></Relationships>
</file>

<file path=ppt/slides/_rels/slide39.xml.rels><?xml version="1.0" encoding="UTF-8" standalone="yes"?><Relationships xmlns="http://schemas.openxmlformats.org/package/2006/relationships"><Relationship Id="rId2" Type="http://schemas.openxmlformats.org/officeDocument/2006/relationships/notesSlide" Target="../notesSlides/notesSlide23.xml"/><Relationship Id="rId1" Type="http://schemas.openxmlformats.org/officeDocument/2006/relationships/slideLayout" Target="../slideLayouts/slideLayout2.xml"/></Relationships>
</file>

<file path=ppt/slides/_rels/slide40.xml.rels><?xml version="1.0" encoding="UTF-8" standalone="yes"?><Relationships xmlns="http://schemas.openxmlformats.org/package/2006/relationships"><Relationship Id="rId2" Type="http://schemas.openxmlformats.org/officeDocument/2006/relationships/notesSlide" Target="../notesSlides/notesSlide24.xml"/><Relationship Id="rId1" Type="http://schemas.openxmlformats.org/officeDocument/2006/relationships/slideLayout" Target="../slideLayouts/slideLayout2.xml"/></Relationships>
</file>

<file path=ppt/slides/_rels/slide41.xml.rels><?xml version="1.0" encoding="UTF-8" standalone="yes"?><Relationships xmlns="http://schemas.openxmlformats.org/package/2006/relationships"><Relationship Id="rId1" Type="http://schemas.openxmlformats.org/officeDocument/2006/relationships/slideLayout" Target="../slideLayouts/slideLayout2.xml"/></Relationships>
</file>

<file path=ppt/slides/_rels/slide42.xml.rels><?xml version="1.0" encoding="UTF-8" standalone="yes"?><Relationships xmlns="http://schemas.openxmlformats.org/package/2006/relationships"><Relationship Id="rId1" Type="http://schemas.openxmlformats.org/officeDocument/2006/relationships/slideLayout" Target="../slideLayouts/slideLayout2.xml"/></Relationships>
</file>

<file path=ppt/slides/_rels/slide43.xml.rels><?xml version="1.0" encoding="UTF-8" standalone="yes"?><Relationships xmlns="http://schemas.openxmlformats.org/package/2006/relationships"><Relationship Id="rId1" Type="http://schemas.openxmlformats.org/officeDocument/2006/relationships/slideLayout" Target="../slideLayouts/slideLayout2.xml"/></Relationships>
</file>

<file path=ppt/slides/_rels/slide44.xml.rels><?xml version="1.0" encoding="UTF-8" standalone="yes"?><Relationships xmlns="http://schemas.openxmlformats.org/package/2006/relationships"><Relationship Id="rId1" Type="http://schemas.openxmlformats.org/officeDocument/2006/relationships/slideLayout" Target="../slideLayouts/slideLayout2.xml"/></Relationships>
</file>

<file path=ppt/slides/_rels/slide45.xml.rels><?xml version="1.0" encoding="UTF-8" standalone="yes"?><Relationships xmlns="http://schemas.openxmlformats.org/package/2006/relationships"><Relationship Id="rId1" Type="http://schemas.openxmlformats.org/officeDocument/2006/relationships/slideLayout" Target="../slideLayouts/slideLayout2.xml"/></Relationships>
</file>

<file path=ppt/slides/_rels/slide46.xml.rels><?xml version="1.0" encoding="UTF-8" standalone="yes"?><Relationships xmlns="http://schemas.openxmlformats.org/package/2006/relationships"><Relationship Id="rId1" Type="http://schemas.openxmlformats.org/officeDocument/2006/relationships/slideLayout" Target="../slideLayouts/slideLayout2.xml"/></Relationships>
</file>

<file path=ppt/slides/_rels/slide47.xml.rels><?xml version="1.0" encoding="UTF-8" standalone="yes"?><Relationships xmlns="http://schemas.openxmlformats.org/package/2006/relationships"><Relationship Id="rId1" Type="http://schemas.openxmlformats.org/officeDocument/2006/relationships/slideLayout" Target="../slideLayouts/slideLayout2.xml"/></Relationships>
</file>

<file path=ppt/slides/_rels/slide48.xml.rels><?xml version="1.0" encoding="UTF-8" standalone="yes"?><Relationships xmlns="http://schemas.openxmlformats.org/package/2006/relationships"><Relationship Id="rId1" Type="http://schemas.openxmlformats.org/officeDocument/2006/relationships/slideLayout" Target="../slideLayouts/slideLayout2.xml"/></Relationships>
</file>

<file path=ppt/slides/_rels/slide49.xml.rels><?xml version="1.0" encoding="UTF-8" standalone="yes"?><Relationships xmlns="http://schemas.openxmlformats.org/package/2006/relationships"><Relationship Id="rId1" Type="http://schemas.openxmlformats.org/officeDocument/2006/relationships/slideLayout" Target="../slideLayouts/slideLayout2.xml"/></Relationships>
</file>

<file path=ppt/slides/_rels/slide50.xml.rels><?xml version="1.0" encoding="UTF-8" standalone="yes"?><Relationships xmlns="http://schemas.openxmlformats.org/package/2006/relationships"><Relationship Id="rId2" Type="http://schemas.openxmlformats.org/officeDocument/2006/relationships/notesSlide" Target="../notesSlides/notesSlide25.xml"/><Relationship Id="rId1" Type="http://schemas.openxmlformats.org/officeDocument/2006/relationships/slideLayout" Target="../slideLayouts/slideLayout2.xml"/></Relationships>
</file>

<file path=ppt/slides/_rels/slide51.xml.rels><?xml version="1.0" encoding="UTF-8" standalone="yes"?><Relationships xmlns="http://schemas.openxmlformats.org/package/2006/relationships"><Relationship Id="rId2" Type="http://schemas.openxmlformats.org/officeDocument/2006/relationships/notesSlide" Target="../notesSlides/notesSlide26.xml"/><Relationship Id="rId1" Type="http://schemas.openxmlformats.org/officeDocument/2006/relationships/slideLayout" Target="../slideLayouts/slideLayout2.xml"/></Relationships>
</file>

<file path=ppt/slides/_rels/slide52.xml.rels><?xml version="1.0" encoding="UTF-8" standalone="yes"?><Relationships xmlns="http://schemas.openxmlformats.org/package/2006/relationships"><Relationship Id="rId2" Type="http://schemas.openxmlformats.org/officeDocument/2006/relationships/notesSlide" Target="../notesSlides/notesSlide27.xml"/><Relationship Id="rId1" Type="http://schemas.openxmlformats.org/officeDocument/2006/relationships/slideLayout" Target="../slideLayouts/slideLayout2.xml"/></Relationships>
</file>

<file path=ppt/slides/_rels/slide53.xml.rels><?xml version="1.0" encoding="UTF-8" standalone="yes"?><Relationships xmlns="http://schemas.openxmlformats.org/package/2006/relationships"><Relationship Id="rId2" Type="http://schemas.openxmlformats.org/officeDocument/2006/relationships/notesSlide" Target="../notesSlides/notesSlide28.xml"/><Relationship Id="rId1" Type="http://schemas.openxmlformats.org/officeDocument/2006/relationships/slideLayout" Target="../slideLayouts/slideLayout2.xml"/></Relationships>
</file>

<file path=ppt/slides/_rels/slide54.xml.rels><?xml version="1.0" encoding="UTF-8" standalone="yes"?><Relationships xmlns="http://schemas.openxmlformats.org/package/2006/relationships"><Relationship Id="rId2" Type="http://schemas.openxmlformats.org/officeDocument/2006/relationships/notesSlide" Target="../notesSlides/notesSlide29.xml"/><Relationship Id="rId1" Type="http://schemas.openxmlformats.org/officeDocument/2006/relationships/slideLayout" Target="../slideLayouts/slideLayout2.xml"/></Relationships>
</file>

<file path=ppt/slides/_rels/slide55.xml.rels><?xml version="1.0" encoding="UTF-8" standalone="yes"?><Relationships xmlns="http://schemas.openxmlformats.org/package/2006/relationships"><Relationship Id="rId2" Type="http://schemas.openxmlformats.org/officeDocument/2006/relationships/notesSlide" Target="../notesSlides/notesSlide30.xml"/><Relationship Id="rId1" Type="http://schemas.openxmlformats.org/officeDocument/2006/relationships/slideLayout" Target="../slideLayouts/slideLayout2.xml"/></Relationships>
</file>

<file path=ppt/slides/_rels/slide56.xml.rels><?xml version="1.0" encoding="UTF-8" standalone="yes"?><Relationships xmlns="http://schemas.openxmlformats.org/package/2006/relationships"><Relationship Id="rId2" Type="http://schemas.openxmlformats.org/officeDocument/2006/relationships/notesSlide" Target="../notesSlides/notesSlide31.xml"/><Relationship Id="rId1" Type="http://schemas.openxmlformats.org/officeDocument/2006/relationships/slideLayout" Target="../slideLayouts/slideLayout2.xml"/></Relationships>
</file>

<file path=ppt/slides/_rels/slide57.xml.rels><?xml version="1.0" encoding="UTF-8" standalone="yes"?><Relationships xmlns="http://schemas.openxmlformats.org/package/2006/relationships"><Relationship Id="rId2" Type="http://schemas.openxmlformats.org/officeDocument/2006/relationships/notesSlide" Target="../notesSlides/notesSlide32.xml"/><Relationship Id="rId1" Type="http://schemas.openxmlformats.org/officeDocument/2006/relationships/slideLayout" Target="../slideLayouts/slideLayout6.xml"/></Relationships>
</file>

<file path=ppt/slides/_rels/slide58.xml.rels><?xml version="1.0" encoding="UTF-8" standalone="yes"?><Relationships xmlns="http://schemas.openxmlformats.org/package/2006/relationships"><Relationship Id="rId2" Type="http://schemas.openxmlformats.org/officeDocument/2006/relationships/notesSlide" Target="../notesSlides/notesSlide33.xml"/><Relationship Id="rId1" Type="http://schemas.openxmlformats.org/officeDocument/2006/relationships/slideLayout" Target="../slideLayouts/slideLayout2.xml"/></Relationships>
</file>

<file path=ppt/slides/_rels/slide59.xml.rels><?xml version="1.0" encoding="UTF-8" standalone="yes"?><Relationships xmlns="http://schemas.openxmlformats.org/package/2006/relationships"><Relationship Id="rId2" Type="http://schemas.openxmlformats.org/officeDocument/2006/relationships/notesSlide" Target="../notesSlides/notesSlide34.xml"/><Relationship Id="rId1" Type="http://schemas.openxmlformats.org/officeDocument/2006/relationships/slideLayout" Target="../slideLayouts/slideLayout2.xml"/></Relationships>
</file>

<file path=ppt/slides/_rels/slide60.xml.rels><?xml version="1.0" encoding="UTF-8" standalone="yes"?><Relationships xmlns="http://schemas.openxmlformats.org/package/2006/relationships"><Relationship Id="rId2" Type="http://schemas.openxmlformats.org/officeDocument/2006/relationships/notesSlide" Target="../notesSlides/notesSlide35.xml"/><Relationship Id="rId1" Type="http://schemas.openxmlformats.org/officeDocument/2006/relationships/slideLayout" Target="../slideLayouts/slideLayout2.xml"/></Relationships>
</file>

<file path=ppt/slides/_rels/slide61.xml.rels><?xml version="1.0" encoding="UTF-8" standalone="yes"?><Relationships xmlns="http://schemas.openxmlformats.org/package/2006/relationships"><Relationship Id="rId2" Type="http://schemas.openxmlformats.org/officeDocument/2006/relationships/notesSlide" Target="../notesSlides/notesSlide36.xml"/><Relationship Id="rId1" Type="http://schemas.openxmlformats.org/officeDocument/2006/relationships/slideLayout" Target="../slideLayouts/slideLayout2.xml"/></Relationships>
</file>

<file path=ppt/slides/_rels/slide62.xml.rels><?xml version="1.0" encoding="UTF-8" standalone="yes"?><Relationships xmlns="http://schemas.openxmlformats.org/package/2006/relationships"><Relationship Id="rId2" Type="http://schemas.openxmlformats.org/officeDocument/2006/relationships/notesSlide" Target="../notesSlides/notesSlide37.xml"/><Relationship Id="rId1" Type="http://schemas.openxmlformats.org/officeDocument/2006/relationships/slideLayout" Target="../slideLayouts/slideLayout12.xml"/></Relationships>
</file>

<file path=ppt/slides/_rels/slide63.xml.rels><?xml version="1.0" encoding="UTF-8" standalone="yes"?><Relationships xmlns="http://schemas.openxmlformats.org/package/2006/relationships"><Relationship Id="rId2" Type="http://schemas.openxmlformats.org/officeDocument/2006/relationships/notesSlide" Target="../notesSlides/notesSlide38.xml"/><Relationship Id="rId1" Type="http://schemas.openxmlformats.org/officeDocument/2006/relationships/slideLayout" Target="../slideLayouts/slideLayout2.xml"/></Relationships>
</file>

<file path=ppt/slides/_rels/slide64.xml.rels><?xml version="1.0" encoding="UTF-8" standalone="yes"?><Relationships xmlns="http://schemas.openxmlformats.org/package/2006/relationships"><Relationship Id="rId2" Type="http://schemas.openxmlformats.org/officeDocument/2006/relationships/notesSlide" Target="../notesSlides/notesSlide39.xml"/><Relationship Id="rId1" Type="http://schemas.openxmlformats.org/officeDocument/2006/relationships/slideLayout" Target="../slideLayouts/slideLayout2.xml"/></Relationships>
</file>

<file path=ppt/slides/_rels/slide65.xml.rels><?xml version="1.0" encoding="UTF-8" standalone="yes"?><Relationships xmlns="http://schemas.openxmlformats.org/package/2006/relationships"><Relationship Id="rId2" Type="http://schemas.openxmlformats.org/officeDocument/2006/relationships/notesSlide" Target="../notesSlides/notesSlide40.xml"/><Relationship Id="rId1" Type="http://schemas.openxmlformats.org/officeDocument/2006/relationships/slideLayout" Target="../slideLayouts/slideLayout30.xml"/></Relationships>
</file>

<file path=ppt/slides/_rels/slide66.xml.rels><?xml version="1.0" encoding="UTF-8" standalone="yes"?><Relationships xmlns="http://schemas.openxmlformats.org/package/2006/relationships"><Relationship Id="rId2" Type="http://schemas.openxmlformats.org/officeDocument/2006/relationships/notesSlide" Target="../notesSlides/notesSlide41.xml"/><Relationship Id="rId1" Type="http://schemas.openxmlformats.org/officeDocument/2006/relationships/slideLayout" Target="../slideLayouts/slideLayout7.xml"/></Relationships>
</file>

<file path=ppt/slides/_rels/slide67.xml.rels><?xml version="1.0" encoding="UTF-8" standalone="yes"?><Relationships xmlns="http://schemas.openxmlformats.org/package/2006/relationships"><Relationship Id="rId2" Type="http://schemas.openxmlformats.org/officeDocument/2006/relationships/notesSlide" Target="../notesSlides/notesSlide42.xml"/><Relationship Id="rId1" Type="http://schemas.openxmlformats.org/officeDocument/2006/relationships/slideLayout" Target="../slideLayouts/slideLayout7.xml"/></Relationships>
</file>

<file path=ppt/slides/_rels/slide68.xml.rels><?xml version="1.0" encoding="UTF-8" standalone="yes"?><Relationships xmlns="http://schemas.openxmlformats.org/package/2006/relationships"><Relationship Id="rId2" Type="http://schemas.openxmlformats.org/officeDocument/2006/relationships/notesSlide" Target="../notesSlides/notesSlide43.xml"/><Relationship Id="rId1" Type="http://schemas.openxmlformats.org/officeDocument/2006/relationships/slideLayout" Target="../slideLayouts/slideLayout7.xml"/></Relationships>
</file>

<file path=ppt/slides/_rels/slide69.xml.rels><?xml version="1.0" encoding="UTF-8" standalone="yes"?><Relationships xmlns="http://schemas.openxmlformats.org/package/2006/relationships"><Relationship Id="rId3" Type="http://schemas.openxmlformats.org/officeDocument/2006/relationships/hyperlink" Target="http://www.abet.org/" TargetMode="External"/><Relationship Id="rId2" Type="http://schemas.openxmlformats.org/officeDocument/2006/relationships/notesSlide" Target="../notesSlides/notesSlide44.xml"/><Relationship Id="rId1" Type="http://schemas.openxmlformats.org/officeDocument/2006/relationships/slideLayout" Target="../slideLayouts/slideLayout1.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Slide Number Placeholder 5"/>
          <p:cNvSpPr>
            <a:spLocks noGrp="1"/>
          </p:cNvSpPr>
          <p:nvPr>
            <p:ph type="sldNum" sz="quarter" idx="4294967295"/>
          </p:nvPr>
        </p:nvSpPr>
        <p:spPr>
          <a:xfrm>
            <a:off x="6553200" y="6324600"/>
            <a:ext cx="1905000" cy="457200"/>
          </a:xfrm>
          <a:prstGeom prst="rect">
            <a:avLst/>
          </a:prstGeom>
        </p:spPr>
        <p:txBody>
          <a:bodyPr/>
          <a:lstStyle/>
          <a:p>
            <a:fld id="{9F40A85F-3DFE-411B-B282-8B80130D04FD}" type="slidenum">
              <a:rPr lang="en-US"/>
              <a:pPr/>
              <a:t>1</a:t>
            </a:fld>
            <a:endParaRPr lang="en-US"/>
          </a:p>
        </p:txBody>
      </p:sp>
      <p:sp>
        <p:nvSpPr>
          <p:cNvPr id="89090" name="Rectangle 2"/>
          <p:cNvSpPr>
            <a:spLocks noGrp="1" noChangeArrowheads="1"/>
          </p:cNvSpPr>
          <p:nvPr>
            <p:ph type="title"/>
          </p:nvPr>
        </p:nvSpPr>
        <p:spPr>
          <a:xfrm>
            <a:off x="965200" y="330200"/>
            <a:ext cx="7772400" cy="2362200"/>
          </a:xfrm>
        </p:spPr>
        <p:txBody>
          <a:bodyPr/>
          <a:lstStyle/>
          <a:p>
            <a:pPr algn="ctr"/>
            <a:r>
              <a:rPr lang="en-US" sz="3600" dirty="0" smtClean="0"/>
              <a:t>Quality Assurance, Continuous Improvement and Accreditation of Professional Technical Education</a:t>
            </a:r>
            <a:r>
              <a:rPr lang="en-US" sz="4000" dirty="0" smtClean="0"/>
              <a:t/>
            </a:r>
            <a:br>
              <a:rPr lang="en-US" sz="4000" dirty="0" smtClean="0"/>
            </a:br>
            <a:r>
              <a:rPr lang="en-US" sz="2400" dirty="0" smtClean="0"/>
              <a:t>with Primary Emphasis on Engineering Education and Accreditation – Module 3</a:t>
            </a:r>
            <a:endParaRPr lang="en-US" sz="4000" dirty="0"/>
          </a:p>
        </p:txBody>
      </p:sp>
      <p:sp>
        <p:nvSpPr>
          <p:cNvPr id="89091" name="Rectangle 3"/>
          <p:cNvSpPr>
            <a:spLocks noGrp="1" noChangeArrowheads="1"/>
          </p:cNvSpPr>
          <p:nvPr>
            <p:ph type="body" idx="1"/>
          </p:nvPr>
        </p:nvSpPr>
        <p:spPr>
          <a:xfrm>
            <a:off x="635000" y="2133600"/>
            <a:ext cx="7772400" cy="3733800"/>
          </a:xfrm>
        </p:spPr>
        <p:txBody>
          <a:bodyPr/>
          <a:lstStyle/>
          <a:p>
            <a:pPr>
              <a:lnSpc>
                <a:spcPct val="80000"/>
              </a:lnSpc>
              <a:buFontTx/>
              <a:buNone/>
            </a:pPr>
            <a:endParaRPr lang="en-US" sz="2400" dirty="0"/>
          </a:p>
          <a:p>
            <a:pPr algn="ctr">
              <a:lnSpc>
                <a:spcPct val="80000"/>
              </a:lnSpc>
              <a:buFontTx/>
              <a:buNone/>
            </a:pPr>
            <a:endParaRPr lang="en-US" sz="2400" dirty="0"/>
          </a:p>
          <a:p>
            <a:pPr algn="ctr">
              <a:lnSpc>
                <a:spcPct val="80000"/>
              </a:lnSpc>
              <a:buFontTx/>
              <a:buNone/>
            </a:pPr>
            <a:r>
              <a:rPr lang="en-US" sz="2000" dirty="0"/>
              <a:t>David K. Holger</a:t>
            </a:r>
          </a:p>
          <a:p>
            <a:pPr algn="ctr">
              <a:lnSpc>
                <a:spcPct val="80000"/>
              </a:lnSpc>
              <a:buFontTx/>
              <a:buNone/>
            </a:pPr>
            <a:r>
              <a:rPr lang="en-US" sz="2000" dirty="0" smtClean="0"/>
              <a:t>Associate Provost for Academic Programs and</a:t>
            </a:r>
          </a:p>
          <a:p>
            <a:pPr algn="ctr">
              <a:lnSpc>
                <a:spcPct val="80000"/>
              </a:lnSpc>
              <a:buFontTx/>
              <a:buNone/>
            </a:pPr>
            <a:r>
              <a:rPr lang="en-US" sz="2000" dirty="0" smtClean="0"/>
              <a:t>Dean </a:t>
            </a:r>
            <a:r>
              <a:rPr lang="en-US" sz="2000" dirty="0"/>
              <a:t>of the Graduate College</a:t>
            </a:r>
          </a:p>
          <a:p>
            <a:pPr algn="ctr">
              <a:lnSpc>
                <a:spcPct val="80000"/>
              </a:lnSpc>
              <a:buFontTx/>
              <a:buNone/>
            </a:pPr>
            <a:r>
              <a:rPr lang="en-US" sz="2000" dirty="0"/>
              <a:t>Iowa State University</a:t>
            </a:r>
          </a:p>
          <a:p>
            <a:pPr algn="ctr">
              <a:lnSpc>
                <a:spcPct val="80000"/>
              </a:lnSpc>
              <a:buFontTx/>
              <a:buNone/>
            </a:pPr>
            <a:r>
              <a:rPr lang="en-US" sz="2000" dirty="0" smtClean="0"/>
              <a:t>Past President of ABET</a:t>
            </a:r>
          </a:p>
          <a:p>
            <a:pPr algn="ctr">
              <a:lnSpc>
                <a:spcPct val="80000"/>
              </a:lnSpc>
              <a:buFontTx/>
              <a:buNone/>
            </a:pPr>
            <a:r>
              <a:rPr lang="en-US" sz="2000" dirty="0" smtClean="0"/>
              <a:t>Deputy Chair IEA Governing Group</a:t>
            </a:r>
          </a:p>
          <a:p>
            <a:pPr algn="ctr">
              <a:lnSpc>
                <a:spcPct val="80000"/>
              </a:lnSpc>
              <a:buFontTx/>
              <a:buNone/>
            </a:pPr>
            <a:endParaRPr lang="en-US" sz="2000" dirty="0"/>
          </a:p>
          <a:p>
            <a:pPr algn="ctr">
              <a:lnSpc>
                <a:spcPct val="80000"/>
              </a:lnSpc>
              <a:buFontTx/>
              <a:buNone/>
            </a:pPr>
            <a:r>
              <a:rPr lang="en-US" sz="1800" dirty="0" smtClean="0"/>
              <a:t>NUST </a:t>
            </a:r>
            <a:r>
              <a:rPr lang="en-US" sz="1800" dirty="0" err="1" smtClean="0"/>
              <a:t>MISiS</a:t>
            </a:r>
            <a:r>
              <a:rPr lang="en-US" sz="1800" dirty="0" smtClean="0"/>
              <a:t> Seminar</a:t>
            </a:r>
          </a:p>
          <a:p>
            <a:pPr algn="ctr">
              <a:lnSpc>
                <a:spcPct val="80000"/>
              </a:lnSpc>
              <a:buFontTx/>
              <a:buNone/>
            </a:pPr>
            <a:r>
              <a:rPr lang="en-US" sz="1800" dirty="0" smtClean="0"/>
              <a:t>4 – 7 October 2011</a:t>
            </a:r>
            <a:endParaRPr lang="en-US" sz="1800" dirty="0"/>
          </a:p>
          <a:p>
            <a:pPr algn="ctr">
              <a:lnSpc>
                <a:spcPct val="80000"/>
              </a:lnSpc>
              <a:buFontTx/>
              <a:buNone/>
            </a:pPr>
            <a:r>
              <a:rPr lang="en-US" sz="1800" dirty="0" smtClean="0"/>
              <a:t>Moscow, Russia</a:t>
            </a:r>
            <a:endParaRPr lang="en-US" sz="1800" dirty="0"/>
          </a:p>
        </p:txBody>
      </p:sp>
    </p:spTree>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Slide Number Placeholder 5"/>
          <p:cNvSpPr>
            <a:spLocks noGrp="1"/>
          </p:cNvSpPr>
          <p:nvPr>
            <p:ph type="sldNum" sz="quarter" idx="4294967295"/>
          </p:nvPr>
        </p:nvSpPr>
        <p:spPr>
          <a:xfrm>
            <a:off x="6553200" y="6324600"/>
            <a:ext cx="1905000" cy="457200"/>
          </a:xfrm>
          <a:prstGeom prst="rect">
            <a:avLst/>
          </a:prstGeom>
        </p:spPr>
        <p:txBody>
          <a:bodyPr/>
          <a:lstStyle/>
          <a:p>
            <a:fld id="{930581E2-B759-4993-8645-A0BA58103119}" type="slidenum">
              <a:rPr lang="en-US"/>
              <a:pPr/>
              <a:t>2</a:t>
            </a:fld>
            <a:endParaRPr lang="en-US"/>
          </a:p>
        </p:txBody>
      </p:sp>
      <p:sp>
        <p:nvSpPr>
          <p:cNvPr id="90114" name="Rectangle 2"/>
          <p:cNvSpPr>
            <a:spLocks noGrp="1" noChangeArrowheads="1"/>
          </p:cNvSpPr>
          <p:nvPr>
            <p:ph type="title"/>
          </p:nvPr>
        </p:nvSpPr>
        <p:spPr>
          <a:xfrm>
            <a:off x="292100" y="342900"/>
            <a:ext cx="7772400" cy="898525"/>
          </a:xfrm>
        </p:spPr>
        <p:txBody>
          <a:bodyPr/>
          <a:lstStyle/>
          <a:p>
            <a:pPr algn="ctr">
              <a:buClr>
                <a:schemeClr val="tx1"/>
              </a:buClr>
            </a:pPr>
            <a:r>
              <a:rPr lang="en-US" dirty="0"/>
              <a:t>Overview</a:t>
            </a:r>
          </a:p>
        </p:txBody>
      </p:sp>
      <p:sp>
        <p:nvSpPr>
          <p:cNvPr id="90115" name="Rectangle 3"/>
          <p:cNvSpPr>
            <a:spLocks noGrp="1" noChangeArrowheads="1"/>
          </p:cNvSpPr>
          <p:nvPr>
            <p:ph type="body" idx="1"/>
          </p:nvPr>
        </p:nvSpPr>
        <p:spPr>
          <a:xfrm>
            <a:off x="228600" y="1143000"/>
            <a:ext cx="8610600" cy="4114800"/>
          </a:xfrm>
        </p:spPr>
        <p:txBody>
          <a:bodyPr/>
          <a:lstStyle/>
          <a:p>
            <a:r>
              <a:rPr lang="en-US" sz="2800" dirty="0"/>
              <a:t>Background and </a:t>
            </a:r>
            <a:r>
              <a:rPr lang="en-US" sz="2800" dirty="0" smtClean="0"/>
              <a:t>Introduction</a:t>
            </a:r>
          </a:p>
          <a:p>
            <a:r>
              <a:rPr lang="en-US" sz="2800" dirty="0" smtClean="0"/>
              <a:t>Global Context of Professional Technical Education</a:t>
            </a:r>
            <a:endParaRPr lang="en-US" sz="2800" dirty="0"/>
          </a:p>
          <a:p>
            <a:r>
              <a:rPr lang="en-US" sz="2800" dirty="0" smtClean="0"/>
              <a:t>ABET – History and Structure </a:t>
            </a:r>
            <a:endParaRPr lang="en-US" sz="2800" dirty="0"/>
          </a:p>
          <a:p>
            <a:r>
              <a:rPr lang="en-US" sz="2800" dirty="0">
                <a:solidFill>
                  <a:srgbClr val="FF0000"/>
                </a:solidFill>
              </a:rPr>
              <a:t>Engineering Accreditation </a:t>
            </a:r>
            <a:r>
              <a:rPr lang="en-US" sz="2800" dirty="0" smtClean="0">
                <a:solidFill>
                  <a:srgbClr val="FF0000"/>
                </a:solidFill>
              </a:rPr>
              <a:t>by ABET</a:t>
            </a:r>
            <a:endParaRPr lang="en-US" sz="2800" dirty="0">
              <a:solidFill>
                <a:srgbClr val="FF0000"/>
              </a:solidFill>
            </a:endParaRPr>
          </a:p>
          <a:p>
            <a:r>
              <a:rPr lang="en-US" sz="2800" dirty="0" smtClean="0"/>
              <a:t>International Engineering Alliance</a:t>
            </a:r>
          </a:p>
          <a:p>
            <a:r>
              <a:rPr lang="en-US" sz="2800" dirty="0" smtClean="0"/>
              <a:t>Washington Accord Graduate Attributes</a:t>
            </a:r>
            <a:endParaRPr lang="en-US" sz="2800" dirty="0"/>
          </a:p>
          <a:p>
            <a:r>
              <a:rPr lang="en-US" sz="2800" dirty="0" smtClean="0"/>
              <a:t>Globalization; International PTE Organizations</a:t>
            </a:r>
          </a:p>
          <a:p>
            <a:r>
              <a:rPr lang="en-US" sz="2800" dirty="0" smtClean="0"/>
              <a:t>An Overview of Iowa State University</a:t>
            </a:r>
            <a:endParaRPr lang="en-US" sz="2800" dirty="0"/>
          </a:p>
          <a:p>
            <a:pPr>
              <a:buFontTx/>
              <a:buNone/>
            </a:pPr>
            <a:endParaRPr lang="en-US" sz="2000" dirty="0"/>
          </a:p>
        </p:txBody>
      </p:sp>
    </p:spTree>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5124" name="Rectangle 4"/>
          <p:cNvSpPr>
            <a:spLocks noChangeArrowheads="1"/>
          </p:cNvSpPr>
          <p:nvPr/>
        </p:nvSpPr>
        <p:spPr bwMode="auto">
          <a:xfrm>
            <a:off x="763588" y="2770188"/>
            <a:ext cx="8228012" cy="1371600"/>
          </a:xfrm>
          <a:prstGeom prst="rect">
            <a:avLst/>
          </a:prstGeom>
          <a:noFill/>
          <a:ln w="9525">
            <a:noFill/>
            <a:miter lim="800000"/>
            <a:headEnd/>
            <a:tailEnd/>
          </a:ln>
          <a:effectLst/>
        </p:spPr>
        <p:txBody>
          <a:bodyPr anchor="ctr"/>
          <a:lstStyle/>
          <a:p>
            <a:pPr>
              <a:lnSpc>
                <a:spcPct val="90000"/>
              </a:lnSpc>
              <a:spcBef>
                <a:spcPct val="0"/>
              </a:spcBef>
            </a:pPr>
            <a:r>
              <a:rPr lang="en-US" sz="4400">
                <a:solidFill>
                  <a:schemeClr val="tx2"/>
                </a:solidFill>
                <a:effectLst/>
                <a:latin typeface="Arial" charset="0"/>
              </a:rPr>
              <a:t>ABET ACCREDITATION</a:t>
            </a:r>
            <a:br>
              <a:rPr lang="en-US" sz="4400">
                <a:solidFill>
                  <a:schemeClr val="tx2"/>
                </a:solidFill>
                <a:effectLst/>
                <a:latin typeface="Arial" charset="0"/>
              </a:rPr>
            </a:br>
            <a:r>
              <a:rPr lang="en-US" sz="1200">
                <a:effectLst/>
                <a:latin typeface="Arial" charset="0"/>
              </a:rPr>
              <a:t/>
            </a:r>
            <a:br>
              <a:rPr lang="en-US" sz="1200">
                <a:effectLst/>
                <a:latin typeface="Arial" charset="0"/>
              </a:rPr>
            </a:br>
            <a:r>
              <a:rPr lang="en-US" sz="2800">
                <a:effectLst/>
                <a:latin typeface="Arial" charset="0"/>
              </a:rPr>
              <a:t>Quality Assurance in Higher Education </a:t>
            </a:r>
          </a:p>
        </p:txBody>
      </p:sp>
    </p:spTree>
  </p:cSld>
  <p:clrMapOvr>
    <a:masterClrMapping/>
  </p:clrMapOvr>
  <p:transition spd="med">
    <p:fade/>
  </p:transition>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 name="Slide Number Placeholder 5"/>
          <p:cNvSpPr>
            <a:spLocks noGrp="1"/>
          </p:cNvSpPr>
          <p:nvPr>
            <p:ph type="sldNum" sz="quarter" idx="4294967295"/>
          </p:nvPr>
        </p:nvSpPr>
        <p:spPr>
          <a:xfrm>
            <a:off x="6553200" y="6324600"/>
            <a:ext cx="1905000" cy="457200"/>
          </a:xfrm>
          <a:prstGeom prst="rect">
            <a:avLst/>
          </a:prstGeom>
        </p:spPr>
        <p:txBody>
          <a:bodyPr/>
          <a:lstStyle/>
          <a:p>
            <a:fld id="{95CCC59C-C94A-4064-AADA-E49469A6BC50}" type="slidenum">
              <a:rPr lang="en-US"/>
              <a:pPr/>
              <a:t>4</a:t>
            </a:fld>
            <a:endParaRPr lang="en-US"/>
          </a:p>
        </p:txBody>
      </p:sp>
      <p:sp>
        <p:nvSpPr>
          <p:cNvPr id="94210" name="Rectangle 2"/>
          <p:cNvSpPr>
            <a:spLocks noGrp="1" noChangeArrowheads="1"/>
          </p:cNvSpPr>
          <p:nvPr>
            <p:ph type="title"/>
          </p:nvPr>
        </p:nvSpPr>
        <p:spPr/>
        <p:txBody>
          <a:bodyPr/>
          <a:lstStyle/>
          <a:p>
            <a:pPr algn="ctr">
              <a:buClr>
                <a:schemeClr val="tx1"/>
              </a:buClr>
            </a:pPr>
            <a:r>
              <a:rPr lang="en-US" sz="4800"/>
              <a:t>ABET</a:t>
            </a:r>
          </a:p>
        </p:txBody>
      </p:sp>
      <p:sp>
        <p:nvSpPr>
          <p:cNvPr id="94211" name="Rectangle 3"/>
          <p:cNvSpPr>
            <a:spLocks noGrp="1" noChangeArrowheads="1"/>
          </p:cNvSpPr>
          <p:nvPr>
            <p:ph type="body" idx="1"/>
          </p:nvPr>
        </p:nvSpPr>
        <p:spPr/>
        <p:txBody>
          <a:bodyPr/>
          <a:lstStyle/>
          <a:p>
            <a:r>
              <a:rPr lang="en-US" sz="2800">
                <a:latin typeface="Times New Roman" pitchFamily="18" charset="0"/>
              </a:rPr>
              <a:t>Primary organization responsible for monitoring, evaluating, and certifying the quality of engineering, engineering technology, computing and applied science education in the United States</a:t>
            </a:r>
          </a:p>
          <a:p>
            <a:r>
              <a:rPr lang="en-US" sz="2800">
                <a:latin typeface="Times New Roman" pitchFamily="18" charset="0"/>
              </a:rPr>
              <a:t>Federation of 30 technical and professional societies representing over 1.8 million practicing professionals</a:t>
            </a:r>
          </a:p>
          <a:p>
            <a:endParaRPr lang="en-US">
              <a:latin typeface="Times New Roman" pitchFamily="18" charset="0"/>
            </a:endParaRPr>
          </a:p>
        </p:txBody>
      </p:sp>
      <p:sp>
        <p:nvSpPr>
          <p:cNvPr id="94212" name="Rectangle 4"/>
          <p:cNvSpPr>
            <a:spLocks noChangeArrowheads="1"/>
          </p:cNvSpPr>
          <p:nvPr/>
        </p:nvSpPr>
        <p:spPr bwMode="auto">
          <a:xfrm>
            <a:off x="685800" y="6248400"/>
            <a:ext cx="1905000" cy="457200"/>
          </a:xfrm>
          <a:prstGeom prst="rect">
            <a:avLst/>
          </a:prstGeom>
          <a:noFill/>
          <a:ln w="9525">
            <a:noFill/>
            <a:miter lim="800000"/>
            <a:headEnd/>
            <a:tailEnd/>
          </a:ln>
          <a:effectLst/>
        </p:spPr>
        <p:txBody>
          <a:bodyPr wrap="none" anchor="ctr"/>
          <a:lstStyle/>
          <a:p>
            <a:endParaRPr lang="en-US"/>
          </a:p>
        </p:txBody>
      </p:sp>
      <p:sp>
        <p:nvSpPr>
          <p:cNvPr id="94213" name="Rectangle 5"/>
          <p:cNvSpPr>
            <a:spLocks noChangeArrowheads="1"/>
          </p:cNvSpPr>
          <p:nvPr/>
        </p:nvSpPr>
        <p:spPr bwMode="auto">
          <a:xfrm>
            <a:off x="3124200" y="6248400"/>
            <a:ext cx="2895600" cy="457200"/>
          </a:xfrm>
          <a:prstGeom prst="rect">
            <a:avLst/>
          </a:prstGeom>
          <a:noFill/>
          <a:ln w="9525">
            <a:noFill/>
            <a:miter lim="800000"/>
            <a:headEnd/>
            <a:tailEnd/>
          </a:ln>
          <a:effectLst/>
        </p:spPr>
        <p:txBody>
          <a:bodyPr wrap="none" anchor="ctr"/>
          <a:lstStyle/>
          <a:p>
            <a:endParaRPr lang="en-US"/>
          </a:p>
        </p:txBody>
      </p:sp>
      <p:sp>
        <p:nvSpPr>
          <p:cNvPr id="94214" name="Rectangle 6"/>
          <p:cNvSpPr>
            <a:spLocks noChangeArrowheads="1"/>
          </p:cNvSpPr>
          <p:nvPr/>
        </p:nvSpPr>
        <p:spPr bwMode="auto">
          <a:xfrm>
            <a:off x="685800" y="6248400"/>
            <a:ext cx="1905000" cy="457200"/>
          </a:xfrm>
          <a:prstGeom prst="rect">
            <a:avLst/>
          </a:prstGeom>
          <a:noFill/>
          <a:ln w="9525">
            <a:noFill/>
            <a:miter lim="800000"/>
            <a:headEnd/>
            <a:tailEnd/>
          </a:ln>
          <a:effectLst/>
        </p:spPr>
        <p:txBody>
          <a:bodyPr wrap="none" anchor="ctr"/>
          <a:lstStyle/>
          <a:p>
            <a:endParaRPr lang="en-US"/>
          </a:p>
        </p:txBody>
      </p:sp>
      <p:sp>
        <p:nvSpPr>
          <p:cNvPr id="94215" name="Rectangle 7"/>
          <p:cNvSpPr>
            <a:spLocks noChangeArrowheads="1"/>
          </p:cNvSpPr>
          <p:nvPr/>
        </p:nvSpPr>
        <p:spPr bwMode="auto">
          <a:xfrm>
            <a:off x="3124200" y="6248400"/>
            <a:ext cx="2895600" cy="457200"/>
          </a:xfrm>
          <a:prstGeom prst="rect">
            <a:avLst/>
          </a:prstGeom>
          <a:noFill/>
          <a:ln w="9525">
            <a:noFill/>
            <a:miter lim="800000"/>
            <a:headEnd/>
            <a:tailEnd/>
          </a:ln>
          <a:effectLst/>
        </p:spPr>
        <p:txBody>
          <a:bodyPr wrap="none" anchor="ctr"/>
          <a:lstStyle/>
          <a:p>
            <a:endParaRPr lang="en-US"/>
          </a:p>
        </p:txBody>
      </p:sp>
      <p:sp>
        <p:nvSpPr>
          <p:cNvPr id="94216" name="Rectangle 8"/>
          <p:cNvSpPr>
            <a:spLocks noChangeArrowheads="1"/>
          </p:cNvSpPr>
          <p:nvPr/>
        </p:nvSpPr>
        <p:spPr bwMode="auto">
          <a:xfrm>
            <a:off x="1447800" y="609600"/>
            <a:ext cx="6858000" cy="1371600"/>
          </a:xfrm>
          <a:prstGeom prst="rect">
            <a:avLst/>
          </a:prstGeom>
          <a:noFill/>
          <a:ln w="9525">
            <a:noFill/>
            <a:miter lim="800000"/>
            <a:headEnd/>
            <a:tailEnd/>
          </a:ln>
          <a:effectLst/>
        </p:spPr>
        <p:txBody>
          <a:bodyPr lIns="92075" tIns="46038" rIns="92075" bIns="46038" anchor="ctr"/>
          <a:lstStyle/>
          <a:p>
            <a:pPr algn="l">
              <a:buClr>
                <a:schemeClr val="tx1"/>
              </a:buClr>
            </a:pPr>
            <a:endParaRPr lang="en-US" sz="4800" i="1">
              <a:solidFill>
                <a:schemeClr val="tx2"/>
              </a:solidFill>
            </a:endParaRPr>
          </a:p>
        </p:txBody>
      </p:sp>
      <p:sp>
        <p:nvSpPr>
          <p:cNvPr id="94217" name="Rectangle 9"/>
          <p:cNvSpPr>
            <a:spLocks noChangeArrowheads="1"/>
          </p:cNvSpPr>
          <p:nvPr/>
        </p:nvSpPr>
        <p:spPr bwMode="auto">
          <a:xfrm>
            <a:off x="1116013" y="2116138"/>
            <a:ext cx="7875587" cy="3898900"/>
          </a:xfrm>
          <a:prstGeom prst="rect">
            <a:avLst/>
          </a:prstGeom>
          <a:noFill/>
          <a:ln w="9525">
            <a:noFill/>
            <a:miter lim="800000"/>
            <a:headEnd/>
            <a:tailEnd/>
          </a:ln>
          <a:effectLst/>
        </p:spPr>
        <p:txBody>
          <a:bodyPr lIns="92075" tIns="46038" rIns="92075" bIns="46038"/>
          <a:lstStyle/>
          <a:p>
            <a:pPr marL="342900" indent="-342900" algn="l">
              <a:spcBef>
                <a:spcPct val="20000"/>
              </a:spcBef>
              <a:buFontTx/>
              <a:buBlip>
                <a:blip r:embed="rId2"/>
              </a:buBlip>
            </a:pPr>
            <a:endParaRPr lang="en-US" sz="2800"/>
          </a:p>
        </p:txBody>
      </p:sp>
    </p:spTree>
  </p:cSld>
  <p:clrMapOvr>
    <a:masterClrMapping/>
  </p:clrMapOvr>
  <p:transition/>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Slide Number Placeholder 5"/>
          <p:cNvSpPr>
            <a:spLocks noGrp="1"/>
          </p:cNvSpPr>
          <p:nvPr>
            <p:ph type="sldNum" sz="quarter" idx="4294967295"/>
          </p:nvPr>
        </p:nvSpPr>
        <p:spPr>
          <a:xfrm>
            <a:off x="6553200" y="6324600"/>
            <a:ext cx="1905000" cy="457200"/>
          </a:xfrm>
          <a:prstGeom prst="rect">
            <a:avLst/>
          </a:prstGeom>
        </p:spPr>
        <p:txBody>
          <a:bodyPr/>
          <a:lstStyle/>
          <a:p>
            <a:fld id="{A3725DC9-5571-4489-BC00-E727B1AEBE99}" type="slidenum">
              <a:rPr lang="en-US"/>
              <a:pPr/>
              <a:t>5</a:t>
            </a:fld>
            <a:endParaRPr lang="en-US"/>
          </a:p>
        </p:txBody>
      </p:sp>
      <p:sp>
        <p:nvSpPr>
          <p:cNvPr id="148482" name="Rectangle 2"/>
          <p:cNvSpPr>
            <a:spLocks noGrp="1" noChangeArrowheads="1"/>
          </p:cNvSpPr>
          <p:nvPr>
            <p:ph type="title"/>
          </p:nvPr>
        </p:nvSpPr>
        <p:spPr/>
        <p:txBody>
          <a:bodyPr/>
          <a:lstStyle/>
          <a:p>
            <a:pPr algn="ctr"/>
            <a:r>
              <a:rPr lang="en-US"/>
              <a:t>ABET Arenas of Activity</a:t>
            </a:r>
          </a:p>
        </p:txBody>
      </p:sp>
      <p:sp>
        <p:nvSpPr>
          <p:cNvPr id="148483" name="Rectangle 3"/>
          <p:cNvSpPr>
            <a:spLocks noGrp="1" noChangeArrowheads="1"/>
          </p:cNvSpPr>
          <p:nvPr>
            <p:ph type="body" idx="1"/>
          </p:nvPr>
        </p:nvSpPr>
        <p:spPr/>
        <p:txBody>
          <a:bodyPr/>
          <a:lstStyle/>
          <a:p>
            <a:r>
              <a:rPr lang="en-US" dirty="0"/>
              <a:t>Program Accreditation in USA</a:t>
            </a:r>
          </a:p>
          <a:p>
            <a:r>
              <a:rPr lang="en-US" dirty="0" smtClean="0"/>
              <a:t>Program Accreditation </a:t>
            </a:r>
            <a:r>
              <a:rPr lang="en-US" dirty="0"/>
              <a:t>Outside USA</a:t>
            </a:r>
          </a:p>
          <a:p>
            <a:r>
              <a:rPr lang="en-US" dirty="0"/>
              <a:t>Washington Accord and other Collaborative </a:t>
            </a:r>
            <a:r>
              <a:rPr lang="en-US" dirty="0" smtClean="0"/>
              <a:t>Agreements </a:t>
            </a:r>
            <a:endParaRPr lang="en-US" dirty="0"/>
          </a:p>
          <a:p>
            <a:r>
              <a:rPr lang="en-US" dirty="0"/>
              <a:t>Related Services (Workshops, etc</a:t>
            </a:r>
            <a:r>
              <a:rPr lang="en-US" dirty="0" smtClean="0"/>
              <a:t>.)</a:t>
            </a:r>
            <a:endParaRPr lang="en-US" dirty="0"/>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33475" name="Rectangle 3"/>
          <p:cNvSpPr>
            <a:spLocks noChangeArrowheads="1"/>
          </p:cNvSpPr>
          <p:nvPr>
            <p:ph type="body" idx="1"/>
          </p:nvPr>
        </p:nvSpPr>
        <p:spPr>
          <a:xfrm>
            <a:off x="628650" y="2068513"/>
            <a:ext cx="8229600" cy="2171700"/>
          </a:xfrm>
          <a:noFill/>
          <a:ln/>
        </p:spPr>
        <p:txBody>
          <a:bodyPr lIns="92075" tIns="46038" rIns="92075" bIns="46038"/>
          <a:lstStyle/>
          <a:p>
            <a:pPr>
              <a:buFontTx/>
              <a:buNone/>
            </a:pPr>
            <a:r>
              <a:rPr lang="en-US" sz="2800"/>
              <a:t>   Accreditation is the public recognition </a:t>
            </a:r>
            <a:br>
              <a:rPr lang="en-US" sz="2800"/>
            </a:br>
            <a:r>
              <a:rPr lang="en-US" sz="2800"/>
              <a:t>that an educational institution or program has met certain standards or criteria.</a:t>
            </a:r>
          </a:p>
        </p:txBody>
      </p:sp>
      <p:sp>
        <p:nvSpPr>
          <p:cNvPr id="233476" name="Rectangle 4"/>
          <p:cNvSpPr>
            <a:spLocks noGrp="1" noChangeArrowheads="1"/>
          </p:cNvSpPr>
          <p:nvPr>
            <p:ph type="title"/>
          </p:nvPr>
        </p:nvSpPr>
        <p:spPr/>
        <p:txBody>
          <a:bodyPr/>
          <a:lstStyle/>
          <a:p>
            <a:r>
              <a:rPr lang="en-US"/>
              <a:t>What is Accreditation?</a:t>
            </a:r>
          </a:p>
        </p:txBody>
      </p:sp>
    </p:spTree>
  </p:cSld>
  <p:clrMapOvr>
    <a:masterClrMapping/>
  </p:clrMapOvr>
  <p:transition/>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Slide Number Placeholder 5"/>
          <p:cNvSpPr>
            <a:spLocks noGrp="1"/>
          </p:cNvSpPr>
          <p:nvPr>
            <p:ph type="sldNum" sz="quarter" idx="4294967295"/>
          </p:nvPr>
        </p:nvSpPr>
        <p:spPr>
          <a:xfrm>
            <a:off x="6553200" y="6324600"/>
            <a:ext cx="1905000" cy="457200"/>
          </a:xfrm>
          <a:prstGeom prst="rect">
            <a:avLst/>
          </a:prstGeom>
        </p:spPr>
        <p:txBody>
          <a:bodyPr/>
          <a:lstStyle/>
          <a:p>
            <a:fld id="{18F01F4E-85D3-48E4-9880-D7B1850FDD47}" type="slidenum">
              <a:rPr lang="en-US"/>
              <a:pPr/>
              <a:t>7</a:t>
            </a:fld>
            <a:endParaRPr lang="en-US"/>
          </a:p>
        </p:txBody>
      </p:sp>
      <p:sp>
        <p:nvSpPr>
          <p:cNvPr id="98306" name="Rectangle 2"/>
          <p:cNvSpPr>
            <a:spLocks noGrp="1" noChangeArrowheads="1"/>
          </p:cNvSpPr>
          <p:nvPr>
            <p:ph type="title"/>
          </p:nvPr>
        </p:nvSpPr>
        <p:spPr>
          <a:xfrm>
            <a:off x="533400" y="914400"/>
            <a:ext cx="7521575" cy="1143000"/>
          </a:xfrm>
        </p:spPr>
        <p:txBody>
          <a:bodyPr/>
          <a:lstStyle/>
          <a:p>
            <a:pPr algn="ctr"/>
            <a:r>
              <a:rPr lang="en-US"/>
              <a:t>Objectives of Accreditation</a:t>
            </a:r>
            <a:endParaRPr lang="en-US" i="0"/>
          </a:p>
        </p:txBody>
      </p:sp>
      <p:sp>
        <p:nvSpPr>
          <p:cNvPr id="98307" name="Rectangle 3"/>
          <p:cNvSpPr>
            <a:spLocks noGrp="1" noChangeArrowheads="1"/>
          </p:cNvSpPr>
          <p:nvPr>
            <p:ph type="body" idx="1"/>
          </p:nvPr>
        </p:nvSpPr>
        <p:spPr>
          <a:xfrm>
            <a:off x="469900" y="1955800"/>
            <a:ext cx="7964488" cy="4119563"/>
          </a:xfrm>
        </p:spPr>
        <p:txBody>
          <a:bodyPr/>
          <a:lstStyle/>
          <a:p>
            <a:pPr marL="609600" indent="-609600">
              <a:lnSpc>
                <a:spcPct val="90000"/>
              </a:lnSpc>
              <a:buFont typeface="Wingdings" pitchFamily="2" charset="2"/>
              <a:buAutoNum type="arabicParenBoth"/>
            </a:pPr>
            <a:r>
              <a:rPr lang="en-US" sz="2400" dirty="0"/>
              <a:t>Assure that graduates of an accredited</a:t>
            </a:r>
          </a:p>
          <a:p>
            <a:pPr marL="609600" indent="-609600">
              <a:lnSpc>
                <a:spcPct val="90000"/>
              </a:lnSpc>
              <a:buFont typeface="Wingdings" pitchFamily="2" charset="2"/>
              <a:buNone/>
            </a:pPr>
            <a:r>
              <a:rPr lang="en-US" sz="2400" dirty="0"/>
              <a:t>	program are adequately prepared to enter and continue the practice of engineering</a:t>
            </a:r>
          </a:p>
          <a:p>
            <a:pPr marL="609600" indent="-609600">
              <a:lnSpc>
                <a:spcPct val="90000"/>
              </a:lnSpc>
              <a:buFontTx/>
              <a:buNone/>
            </a:pPr>
            <a:r>
              <a:rPr lang="en-US" sz="2400" dirty="0"/>
              <a:t>(2) Stimulate the improvement of</a:t>
            </a:r>
          </a:p>
          <a:p>
            <a:pPr marL="609600" indent="-609600">
              <a:lnSpc>
                <a:spcPct val="90000"/>
              </a:lnSpc>
              <a:buFontTx/>
              <a:buNone/>
            </a:pPr>
            <a:r>
              <a:rPr lang="en-US" sz="2400" dirty="0"/>
              <a:t>	engineering education</a:t>
            </a:r>
          </a:p>
          <a:p>
            <a:pPr marL="609600" indent="-609600">
              <a:lnSpc>
                <a:spcPct val="90000"/>
              </a:lnSpc>
              <a:buFontTx/>
              <a:buNone/>
            </a:pPr>
            <a:r>
              <a:rPr lang="en-US" sz="2400" dirty="0"/>
              <a:t>(3) Encourage new and innovative </a:t>
            </a:r>
          </a:p>
          <a:p>
            <a:pPr marL="609600" indent="-609600">
              <a:lnSpc>
                <a:spcPct val="90000"/>
              </a:lnSpc>
              <a:buFontTx/>
              <a:buNone/>
            </a:pPr>
            <a:r>
              <a:rPr lang="en-US" sz="2400" dirty="0"/>
              <a:t>	approaches to engineering education  </a:t>
            </a:r>
          </a:p>
          <a:p>
            <a:pPr marL="609600" indent="-609600">
              <a:lnSpc>
                <a:spcPct val="90000"/>
              </a:lnSpc>
              <a:buFontTx/>
              <a:buNone/>
            </a:pPr>
            <a:r>
              <a:rPr lang="en-US" sz="2400" dirty="0"/>
              <a:t/>
            </a:r>
            <a:r>
              <a:rPr lang="en-US" sz="2400" i="1" dirty="0"/>
              <a:t>and its assessment</a:t>
            </a:r>
          </a:p>
          <a:p>
            <a:pPr marL="609600" indent="-609600">
              <a:lnSpc>
                <a:spcPct val="90000"/>
              </a:lnSpc>
              <a:buFontTx/>
              <a:buNone/>
            </a:pPr>
            <a:r>
              <a:rPr lang="en-US" sz="2400" dirty="0"/>
              <a:t>(4) Identify accredited programs to the</a:t>
            </a:r>
          </a:p>
          <a:p>
            <a:pPr marL="609600" indent="-609600">
              <a:lnSpc>
                <a:spcPct val="90000"/>
              </a:lnSpc>
              <a:buFontTx/>
              <a:buNone/>
            </a:pPr>
            <a:r>
              <a:rPr lang="en-US" sz="2400" dirty="0"/>
              <a:t>	public</a:t>
            </a:r>
          </a:p>
        </p:txBody>
      </p:sp>
    </p:spTree>
  </p:cSld>
  <p:clrMapOvr>
    <a:masterClrMapping/>
  </p:clrMapOvr>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 name="Slide Number Placeholder 5"/>
          <p:cNvSpPr>
            <a:spLocks noGrp="1"/>
          </p:cNvSpPr>
          <p:nvPr>
            <p:ph type="sldNum" sz="quarter" idx="4294967295"/>
          </p:nvPr>
        </p:nvSpPr>
        <p:spPr>
          <a:xfrm>
            <a:off x="6553200" y="6324600"/>
            <a:ext cx="1905000" cy="457200"/>
          </a:xfrm>
          <a:prstGeom prst="rect">
            <a:avLst/>
          </a:prstGeom>
        </p:spPr>
        <p:txBody>
          <a:bodyPr/>
          <a:lstStyle/>
          <a:p>
            <a:fld id="{C8AF450A-4536-4D10-ABA0-2C5A8B75FAB6}" type="slidenum">
              <a:rPr lang="en-US"/>
              <a:pPr/>
              <a:t>8</a:t>
            </a:fld>
            <a:endParaRPr lang="en-US"/>
          </a:p>
        </p:txBody>
      </p:sp>
      <p:sp>
        <p:nvSpPr>
          <p:cNvPr id="99330" name="Rectangle 2"/>
          <p:cNvSpPr>
            <a:spLocks noChangeArrowheads="1"/>
          </p:cNvSpPr>
          <p:nvPr/>
        </p:nvSpPr>
        <p:spPr bwMode="auto">
          <a:xfrm>
            <a:off x="685800" y="6248400"/>
            <a:ext cx="1905000" cy="457200"/>
          </a:xfrm>
          <a:prstGeom prst="rect">
            <a:avLst/>
          </a:prstGeom>
          <a:noFill/>
          <a:ln w="9525">
            <a:noFill/>
            <a:miter lim="800000"/>
            <a:headEnd/>
            <a:tailEnd/>
          </a:ln>
          <a:effectLst/>
        </p:spPr>
        <p:txBody>
          <a:bodyPr wrap="none" anchor="ctr"/>
          <a:lstStyle/>
          <a:p>
            <a:endParaRPr lang="en-US"/>
          </a:p>
        </p:txBody>
      </p:sp>
      <p:sp>
        <p:nvSpPr>
          <p:cNvPr id="99331" name="Rectangle 3"/>
          <p:cNvSpPr>
            <a:spLocks noChangeArrowheads="1"/>
          </p:cNvSpPr>
          <p:nvPr/>
        </p:nvSpPr>
        <p:spPr bwMode="auto">
          <a:xfrm>
            <a:off x="3124200" y="6248400"/>
            <a:ext cx="2895600" cy="457200"/>
          </a:xfrm>
          <a:prstGeom prst="rect">
            <a:avLst/>
          </a:prstGeom>
          <a:noFill/>
          <a:ln w="9525">
            <a:noFill/>
            <a:miter lim="800000"/>
            <a:headEnd/>
            <a:tailEnd/>
          </a:ln>
          <a:effectLst/>
        </p:spPr>
        <p:txBody>
          <a:bodyPr wrap="none" anchor="ctr"/>
          <a:lstStyle/>
          <a:p>
            <a:endParaRPr lang="en-US"/>
          </a:p>
        </p:txBody>
      </p:sp>
      <p:sp>
        <p:nvSpPr>
          <p:cNvPr id="99332" name="Rectangle 4"/>
          <p:cNvSpPr>
            <a:spLocks noChangeArrowheads="1"/>
          </p:cNvSpPr>
          <p:nvPr/>
        </p:nvSpPr>
        <p:spPr bwMode="auto">
          <a:xfrm>
            <a:off x="685800" y="6248400"/>
            <a:ext cx="1905000" cy="457200"/>
          </a:xfrm>
          <a:prstGeom prst="rect">
            <a:avLst/>
          </a:prstGeom>
          <a:noFill/>
          <a:ln w="9525">
            <a:noFill/>
            <a:miter lim="800000"/>
            <a:headEnd/>
            <a:tailEnd/>
          </a:ln>
          <a:effectLst/>
        </p:spPr>
        <p:txBody>
          <a:bodyPr wrap="none" anchor="ctr"/>
          <a:lstStyle/>
          <a:p>
            <a:endParaRPr lang="en-US"/>
          </a:p>
        </p:txBody>
      </p:sp>
      <p:sp>
        <p:nvSpPr>
          <p:cNvPr id="99333" name="Rectangle 5"/>
          <p:cNvSpPr>
            <a:spLocks noChangeArrowheads="1"/>
          </p:cNvSpPr>
          <p:nvPr/>
        </p:nvSpPr>
        <p:spPr bwMode="auto">
          <a:xfrm>
            <a:off x="3124200" y="6248400"/>
            <a:ext cx="2895600" cy="457200"/>
          </a:xfrm>
          <a:prstGeom prst="rect">
            <a:avLst/>
          </a:prstGeom>
          <a:noFill/>
          <a:ln w="9525">
            <a:noFill/>
            <a:miter lim="800000"/>
            <a:headEnd/>
            <a:tailEnd/>
          </a:ln>
          <a:effectLst/>
        </p:spPr>
        <p:txBody>
          <a:bodyPr wrap="none" anchor="ctr"/>
          <a:lstStyle/>
          <a:p>
            <a:endParaRPr lang="en-US"/>
          </a:p>
        </p:txBody>
      </p:sp>
      <p:sp>
        <p:nvSpPr>
          <p:cNvPr id="99334" name="Rectangle 6"/>
          <p:cNvSpPr>
            <a:spLocks noGrp="1" noChangeArrowheads="1"/>
          </p:cNvSpPr>
          <p:nvPr>
            <p:ph type="title"/>
          </p:nvPr>
        </p:nvSpPr>
        <p:spPr>
          <a:xfrm>
            <a:off x="1066800" y="685800"/>
            <a:ext cx="6837363" cy="1327150"/>
          </a:xfrm>
          <a:noFill/>
          <a:ln/>
        </p:spPr>
        <p:txBody>
          <a:bodyPr lIns="92075" tIns="46038" rIns="92075" bIns="46038"/>
          <a:lstStyle/>
          <a:p>
            <a:pPr algn="ctr"/>
            <a:r>
              <a:rPr lang="en-US"/>
              <a:t>Philosophy</a:t>
            </a:r>
          </a:p>
        </p:txBody>
      </p:sp>
      <p:sp>
        <p:nvSpPr>
          <p:cNvPr id="99335" name="Rectangle 7"/>
          <p:cNvSpPr>
            <a:spLocks noGrp="1" noChangeArrowheads="1"/>
          </p:cNvSpPr>
          <p:nvPr>
            <p:ph type="body" idx="1"/>
          </p:nvPr>
        </p:nvSpPr>
        <p:spPr>
          <a:xfrm>
            <a:off x="911225" y="1927225"/>
            <a:ext cx="7521575" cy="3268663"/>
          </a:xfrm>
          <a:noFill/>
          <a:ln/>
        </p:spPr>
        <p:txBody>
          <a:bodyPr lIns="92075" tIns="46038" rIns="92075" bIns="46038"/>
          <a:lstStyle/>
          <a:p>
            <a:r>
              <a:rPr lang="en-US" sz="2800" dirty="0"/>
              <a:t>Institutions and Programs define mission and objectives to meet the needs of  their constituents -- enable program differentiation</a:t>
            </a:r>
          </a:p>
          <a:p>
            <a:r>
              <a:rPr lang="en-US" sz="2800" dirty="0"/>
              <a:t>Emphasis on outcomes -- preparation for professional practice</a:t>
            </a:r>
          </a:p>
          <a:p>
            <a:r>
              <a:rPr lang="en-US" sz="2800" dirty="0"/>
              <a:t>Programs demonstrate how criteria and educational objectives are being met</a:t>
            </a:r>
          </a:p>
        </p:txBody>
      </p:sp>
    </p:spTree>
  </p:cSld>
  <p:clrMapOvr>
    <a:masterClrMapping/>
  </p:clrMapOvr>
  <p:transition/>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Slide Number Placeholder 5"/>
          <p:cNvSpPr>
            <a:spLocks noGrp="1"/>
          </p:cNvSpPr>
          <p:nvPr>
            <p:ph type="sldNum" sz="quarter" idx="4294967295"/>
          </p:nvPr>
        </p:nvSpPr>
        <p:spPr>
          <a:xfrm>
            <a:off x="6553200" y="6324600"/>
            <a:ext cx="1905000" cy="457200"/>
          </a:xfrm>
          <a:prstGeom prst="rect">
            <a:avLst/>
          </a:prstGeom>
        </p:spPr>
        <p:txBody>
          <a:bodyPr/>
          <a:lstStyle/>
          <a:p>
            <a:fld id="{313CCB5D-81EA-4CE8-9029-E91FE0C15315}" type="slidenum">
              <a:rPr lang="en-US"/>
              <a:pPr/>
              <a:t>9</a:t>
            </a:fld>
            <a:endParaRPr lang="en-US"/>
          </a:p>
        </p:txBody>
      </p:sp>
      <p:sp>
        <p:nvSpPr>
          <p:cNvPr id="101378" name="Rectangle 2"/>
          <p:cNvSpPr>
            <a:spLocks noGrp="1" noChangeArrowheads="1"/>
          </p:cNvSpPr>
          <p:nvPr>
            <p:ph type="title"/>
          </p:nvPr>
        </p:nvSpPr>
        <p:spPr>
          <a:xfrm>
            <a:off x="381000" y="914400"/>
            <a:ext cx="8229600" cy="1143000"/>
          </a:xfrm>
        </p:spPr>
        <p:txBody>
          <a:bodyPr/>
          <a:lstStyle/>
          <a:p>
            <a:pPr algn="ctr">
              <a:buClr>
                <a:schemeClr val="tx1"/>
              </a:buClr>
            </a:pPr>
            <a:r>
              <a:rPr lang="en-US"/>
              <a:t>Minimum Expectations</a:t>
            </a:r>
          </a:p>
        </p:txBody>
      </p:sp>
      <p:sp>
        <p:nvSpPr>
          <p:cNvPr id="101379" name="Rectangle 3"/>
          <p:cNvSpPr>
            <a:spLocks noGrp="1" noChangeArrowheads="1"/>
          </p:cNvSpPr>
          <p:nvPr>
            <p:ph type="body" idx="1"/>
          </p:nvPr>
        </p:nvSpPr>
        <p:spPr>
          <a:xfrm>
            <a:off x="685800" y="2559050"/>
            <a:ext cx="7772400" cy="3703638"/>
          </a:xfrm>
        </p:spPr>
        <p:txBody>
          <a:bodyPr/>
          <a:lstStyle/>
          <a:p>
            <a:r>
              <a:rPr lang="en-US"/>
              <a:t>Adequate preparation for professional career in engineering</a:t>
            </a:r>
          </a:p>
          <a:p>
            <a:r>
              <a:rPr lang="en-US"/>
              <a:t>Adequate processes leading to continuous program improvement</a:t>
            </a:r>
          </a:p>
        </p:txBody>
      </p:sp>
    </p:spTree>
  </p:cSld>
  <p:clrMapOvr>
    <a:masterClrMapping/>
  </p:clrMapOvr>
  <p:transition/>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34498" name="Rectangle 2"/>
          <p:cNvSpPr>
            <a:spLocks noGrp="1" noChangeArrowheads="1"/>
          </p:cNvSpPr>
          <p:nvPr>
            <p:ph type="title"/>
          </p:nvPr>
        </p:nvSpPr>
        <p:spPr>
          <a:xfrm>
            <a:off x="762000" y="1065213"/>
            <a:ext cx="8229600" cy="969962"/>
          </a:xfrm>
        </p:spPr>
        <p:txBody>
          <a:bodyPr/>
          <a:lstStyle/>
          <a:p>
            <a:pPr>
              <a:lnSpc>
                <a:spcPct val="105000"/>
              </a:lnSpc>
            </a:pPr>
            <a:r>
              <a:rPr lang="en-US" sz="4000"/>
              <a:t>What are the Components </a:t>
            </a:r>
            <a:br>
              <a:rPr lang="en-US" sz="4000"/>
            </a:br>
            <a:r>
              <a:rPr lang="en-US" sz="4000"/>
              <a:t>of Accreditation?</a:t>
            </a:r>
          </a:p>
        </p:txBody>
      </p:sp>
      <p:sp>
        <p:nvSpPr>
          <p:cNvPr id="234499" name="Rectangle 3"/>
          <p:cNvSpPr>
            <a:spLocks noGrp="1" noChangeArrowheads="1"/>
          </p:cNvSpPr>
          <p:nvPr>
            <p:ph type="body" idx="1"/>
          </p:nvPr>
        </p:nvSpPr>
        <p:spPr>
          <a:xfrm>
            <a:off x="457200" y="2289175"/>
            <a:ext cx="8229600" cy="3451225"/>
          </a:xfrm>
          <a:noFill/>
        </p:spPr>
        <p:txBody>
          <a:bodyPr/>
          <a:lstStyle/>
          <a:p>
            <a:pPr>
              <a:lnSpc>
                <a:spcPct val="90000"/>
              </a:lnSpc>
            </a:pPr>
            <a:r>
              <a:rPr lang="en-US"/>
              <a:t>Quality assurance</a:t>
            </a:r>
            <a:endParaRPr lang="en-US" sz="1000"/>
          </a:p>
          <a:p>
            <a:pPr>
              <a:lnSpc>
                <a:spcPct val="90000"/>
              </a:lnSpc>
            </a:pPr>
            <a:r>
              <a:rPr lang="en-US"/>
              <a:t>Non-governmental</a:t>
            </a:r>
            <a:endParaRPr lang="en-US" sz="1000"/>
          </a:p>
          <a:p>
            <a:pPr>
              <a:lnSpc>
                <a:spcPct val="90000"/>
              </a:lnSpc>
            </a:pPr>
            <a:r>
              <a:rPr lang="en-US"/>
              <a:t>Voluntary</a:t>
            </a:r>
            <a:endParaRPr lang="en-US" sz="1000"/>
          </a:p>
          <a:p>
            <a:pPr>
              <a:lnSpc>
                <a:spcPct val="90000"/>
              </a:lnSpc>
            </a:pPr>
            <a:r>
              <a:rPr lang="en-US"/>
              <a:t>Self-assessment</a:t>
            </a:r>
            <a:endParaRPr lang="en-US" sz="900"/>
          </a:p>
          <a:p>
            <a:pPr>
              <a:lnSpc>
                <a:spcPct val="90000"/>
              </a:lnSpc>
            </a:pPr>
            <a:r>
              <a:rPr lang="en-US"/>
              <a:t>Peer-review</a:t>
            </a:r>
            <a:endParaRPr lang="en-US" sz="900"/>
          </a:p>
          <a:p>
            <a:pPr>
              <a:lnSpc>
                <a:spcPct val="90000"/>
              </a:lnSpc>
            </a:pPr>
            <a:r>
              <a:rPr lang="en-US"/>
              <a:t>Continuing review</a:t>
            </a:r>
            <a:r>
              <a:rPr lang="en-US" sz="3600"/>
              <a:t/>
            </a:r>
            <a:r>
              <a:rPr lang="en-US" sz="2400"/>
              <a:t>(usually every 5 to 10 years)</a:t>
            </a:r>
          </a:p>
        </p:txBody>
      </p:sp>
    </p:spTree>
  </p:cSld>
  <p:clrMapOvr>
    <a:masterClrMapping/>
  </p:clrMapOvr>
  <p:transition/>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1010" name="Rectangle 1026"/>
          <p:cNvSpPr>
            <a:spLocks noChangeArrowheads="1"/>
          </p:cNvSpPr>
          <p:nvPr/>
        </p:nvSpPr>
        <p:spPr bwMode="auto">
          <a:xfrm>
            <a:off x="1219200" y="609600"/>
            <a:ext cx="7237413" cy="685800"/>
          </a:xfrm>
          <a:prstGeom prst="rect">
            <a:avLst/>
          </a:prstGeom>
          <a:noFill/>
          <a:ln w="9525">
            <a:noFill/>
            <a:miter lim="800000"/>
            <a:headEnd/>
            <a:tailEnd/>
          </a:ln>
          <a:effectLst/>
        </p:spPr>
        <p:txBody>
          <a:bodyPr wrap="none" lIns="90488" tIns="44450" rIns="90488" bIns="44450" anchor="ctr"/>
          <a:lstStyle/>
          <a:p>
            <a:pPr algn="l" eaLnBrk="0" hangingPunct="0">
              <a:lnSpc>
                <a:spcPct val="100000"/>
              </a:lnSpc>
            </a:pPr>
            <a:endParaRPr lang="en-US" sz="2400" b="0">
              <a:solidFill>
                <a:schemeClr val="tx1"/>
              </a:solidFill>
              <a:effectLst/>
              <a:latin typeface="Times New Roman" pitchFamily="18" charset="0"/>
            </a:endParaRPr>
          </a:p>
        </p:txBody>
      </p:sp>
      <p:sp>
        <p:nvSpPr>
          <p:cNvPr id="171014" name="Rectangle 1030"/>
          <p:cNvSpPr>
            <a:spLocks noChangeArrowheads="1"/>
          </p:cNvSpPr>
          <p:nvPr/>
        </p:nvSpPr>
        <p:spPr bwMode="auto">
          <a:xfrm>
            <a:off x="4419600" y="6248400"/>
            <a:ext cx="685800" cy="457200"/>
          </a:xfrm>
          <a:prstGeom prst="rect">
            <a:avLst/>
          </a:prstGeom>
          <a:noFill/>
          <a:ln w="9525">
            <a:noFill/>
            <a:miter lim="800000"/>
            <a:headEnd/>
            <a:tailEnd/>
          </a:ln>
          <a:effectLst/>
        </p:spPr>
        <p:txBody>
          <a:bodyPr wrap="none" lIns="90488" tIns="44450" rIns="90488" bIns="44450" anchor="ctr"/>
          <a:lstStyle/>
          <a:p>
            <a:pPr algn="l" eaLnBrk="0" hangingPunct="0">
              <a:lnSpc>
                <a:spcPct val="100000"/>
              </a:lnSpc>
            </a:pPr>
            <a:endParaRPr lang="en-US" sz="2400" b="0">
              <a:solidFill>
                <a:schemeClr val="tx1"/>
              </a:solidFill>
              <a:effectLst/>
              <a:latin typeface="Times New Roman" pitchFamily="18" charset="0"/>
            </a:endParaRPr>
          </a:p>
        </p:txBody>
      </p:sp>
      <p:sp>
        <p:nvSpPr>
          <p:cNvPr id="171015" name="Rectangle 1031"/>
          <p:cNvSpPr>
            <a:spLocks noChangeArrowheads="1"/>
          </p:cNvSpPr>
          <p:nvPr/>
        </p:nvSpPr>
        <p:spPr bwMode="auto">
          <a:xfrm>
            <a:off x="7086600" y="6248400"/>
            <a:ext cx="1905000" cy="457200"/>
          </a:xfrm>
          <a:prstGeom prst="rect">
            <a:avLst/>
          </a:prstGeom>
          <a:noFill/>
          <a:ln w="9525">
            <a:noFill/>
            <a:miter lim="800000"/>
            <a:headEnd/>
            <a:tailEnd/>
          </a:ln>
          <a:effectLst/>
        </p:spPr>
        <p:txBody>
          <a:bodyPr wrap="none" lIns="90488" tIns="44450" rIns="90488" bIns="44450" anchor="ctr"/>
          <a:lstStyle/>
          <a:p>
            <a:pPr eaLnBrk="0" hangingPunct="0">
              <a:lnSpc>
                <a:spcPct val="100000"/>
              </a:lnSpc>
              <a:spcBef>
                <a:spcPct val="0"/>
              </a:spcBef>
            </a:pPr>
            <a:endParaRPr lang="en-US" sz="1400" b="0">
              <a:solidFill>
                <a:schemeClr val="tx1"/>
              </a:solidFill>
              <a:effectLst/>
              <a:latin typeface="Times New Roman" pitchFamily="18" charset="0"/>
            </a:endParaRPr>
          </a:p>
        </p:txBody>
      </p:sp>
      <p:sp>
        <p:nvSpPr>
          <p:cNvPr id="171016" name="Rectangle 1032"/>
          <p:cNvSpPr>
            <a:spLocks noChangeArrowheads="1"/>
          </p:cNvSpPr>
          <p:nvPr/>
        </p:nvSpPr>
        <p:spPr bwMode="auto">
          <a:xfrm>
            <a:off x="1676400" y="1058863"/>
            <a:ext cx="6248400" cy="914400"/>
          </a:xfrm>
          <a:prstGeom prst="rect">
            <a:avLst/>
          </a:prstGeom>
          <a:noFill/>
          <a:ln w="9525">
            <a:noFill/>
            <a:miter lim="800000"/>
            <a:headEnd/>
            <a:tailEnd/>
          </a:ln>
          <a:effectLst/>
        </p:spPr>
        <p:txBody>
          <a:bodyPr lIns="92075" tIns="46038" rIns="92075" bIns="46038" anchor="ctr"/>
          <a:lstStyle/>
          <a:p>
            <a:pPr>
              <a:lnSpc>
                <a:spcPct val="100000"/>
              </a:lnSpc>
              <a:spcBef>
                <a:spcPct val="0"/>
              </a:spcBef>
            </a:pPr>
            <a:r>
              <a:rPr lang="en-US" sz="4400">
                <a:solidFill>
                  <a:schemeClr val="tx2"/>
                </a:solidFill>
                <a:effectLst/>
                <a:latin typeface="Arial" charset="0"/>
              </a:rPr>
              <a:t>ABET Accredits</a:t>
            </a:r>
          </a:p>
        </p:txBody>
      </p:sp>
      <p:sp>
        <p:nvSpPr>
          <p:cNvPr id="171019" name="Rectangle 1035"/>
          <p:cNvSpPr>
            <a:spLocks noChangeArrowheads="1"/>
          </p:cNvSpPr>
          <p:nvPr/>
        </p:nvSpPr>
        <p:spPr bwMode="auto">
          <a:xfrm>
            <a:off x="384175" y="2068513"/>
            <a:ext cx="8382000" cy="2171700"/>
          </a:xfrm>
          <a:prstGeom prst="rect">
            <a:avLst/>
          </a:prstGeom>
          <a:noFill/>
          <a:ln w="9525">
            <a:noFill/>
            <a:miter lim="800000"/>
            <a:headEnd/>
            <a:tailEnd/>
          </a:ln>
          <a:effectLst/>
        </p:spPr>
        <p:txBody>
          <a:bodyPr lIns="92075" tIns="46038" rIns="92075" bIns="46038"/>
          <a:lstStyle/>
          <a:p>
            <a:pPr marL="342900" indent="-342900" algn="l">
              <a:lnSpc>
                <a:spcPct val="100000"/>
              </a:lnSpc>
              <a:spcBef>
                <a:spcPct val="20000"/>
              </a:spcBef>
            </a:pPr>
            <a:r>
              <a:rPr lang="en-US" sz="2800" b="0">
                <a:solidFill>
                  <a:schemeClr val="tx1"/>
                </a:solidFill>
                <a:effectLst/>
                <a:latin typeface="Arial" charset="0"/>
              </a:rPr>
              <a:t>   Programs of study that lead to degrees</a:t>
            </a:r>
            <a:br>
              <a:rPr lang="en-US" sz="2800" b="0">
                <a:solidFill>
                  <a:schemeClr val="tx1"/>
                </a:solidFill>
                <a:effectLst/>
                <a:latin typeface="Arial" charset="0"/>
              </a:rPr>
            </a:br>
            <a:r>
              <a:rPr lang="en-US" sz="2800" b="0">
                <a:solidFill>
                  <a:schemeClr val="tx1"/>
                </a:solidFill>
                <a:effectLst/>
                <a:latin typeface="Arial" charset="0"/>
              </a:rPr>
              <a:t>in applied science, computing, engineering, and engineering technology…</a:t>
            </a:r>
            <a:br>
              <a:rPr lang="en-US" sz="2800" b="0">
                <a:solidFill>
                  <a:schemeClr val="tx1"/>
                </a:solidFill>
                <a:effectLst/>
                <a:latin typeface="Arial" charset="0"/>
              </a:rPr>
            </a:br>
            <a:r>
              <a:rPr lang="en-US" sz="2400" b="0">
                <a:solidFill>
                  <a:schemeClr val="tx1"/>
                </a:solidFill>
                <a:effectLst/>
                <a:latin typeface="Arial" charset="0"/>
              </a:rPr>
              <a:t/>
            </a:r>
            <a:br>
              <a:rPr lang="en-US" sz="2400" b="0">
                <a:solidFill>
                  <a:schemeClr val="tx1"/>
                </a:solidFill>
                <a:effectLst/>
                <a:latin typeface="Arial" charset="0"/>
              </a:rPr>
            </a:br>
            <a:r>
              <a:rPr lang="en-US" sz="2800" u="sng">
                <a:solidFill>
                  <a:schemeClr val="tx1"/>
                </a:solidFill>
                <a:effectLst/>
                <a:latin typeface="Arial" charset="0"/>
              </a:rPr>
              <a:t>NOT</a:t>
            </a:r>
            <a:r>
              <a:rPr lang="en-US" sz="2800" b="0">
                <a:solidFill>
                  <a:schemeClr val="tx1"/>
                </a:solidFill>
                <a:effectLst/>
                <a:latin typeface="Arial" charset="0"/>
              </a:rPr>
              <a:t>… 	departments, colleges, </a:t>
            </a:r>
            <a:br>
              <a:rPr lang="en-US" sz="2800" b="0">
                <a:solidFill>
                  <a:schemeClr val="tx1"/>
                </a:solidFill>
                <a:effectLst/>
                <a:latin typeface="Arial" charset="0"/>
              </a:rPr>
            </a:br>
            <a:r>
              <a:rPr lang="en-US" sz="2800" b="0">
                <a:solidFill>
                  <a:schemeClr val="tx1"/>
                </a:solidFill>
                <a:effectLst/>
                <a:latin typeface="Arial" charset="0"/>
              </a:rPr>
              <a:t>		or institutions.</a:t>
            </a:r>
          </a:p>
          <a:p>
            <a:pPr marL="342900" indent="-342900" algn="l">
              <a:lnSpc>
                <a:spcPct val="100000"/>
              </a:lnSpc>
              <a:spcBef>
                <a:spcPct val="20000"/>
              </a:spcBef>
            </a:pPr>
            <a:endParaRPr lang="en-US" sz="2800" b="0">
              <a:solidFill>
                <a:schemeClr val="tx1"/>
              </a:solidFill>
              <a:effectLst/>
              <a:latin typeface="Arial" charset="0"/>
            </a:endParaRPr>
          </a:p>
        </p:txBody>
      </p:sp>
    </p:spTree>
  </p:cSld>
  <p:clrMapOvr>
    <a:masterClrMapping/>
  </p:clrMapOvr>
  <p:transition/>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36546" name="Rectangle 2"/>
          <p:cNvSpPr>
            <a:spLocks noChangeArrowheads="1"/>
          </p:cNvSpPr>
          <p:nvPr>
            <p:ph type="title"/>
          </p:nvPr>
        </p:nvSpPr>
        <p:spPr>
          <a:xfrm>
            <a:off x="552450" y="939800"/>
            <a:ext cx="8362950" cy="1143000"/>
          </a:xfrm>
          <a:noFill/>
          <a:ln/>
        </p:spPr>
        <p:txBody>
          <a:bodyPr lIns="92075" tIns="46038" rIns="92075" bIns="46038"/>
          <a:lstStyle/>
          <a:p>
            <a:pPr>
              <a:lnSpc>
                <a:spcPct val="105000"/>
              </a:lnSpc>
            </a:pPr>
            <a:r>
              <a:rPr lang="en-US" sz="4000"/>
              <a:t>Importance of Accreditation </a:t>
            </a:r>
            <a:br>
              <a:rPr lang="en-US" sz="4000"/>
            </a:br>
            <a:r>
              <a:rPr lang="en-US" sz="4000"/>
              <a:t>to the Institution</a:t>
            </a:r>
          </a:p>
        </p:txBody>
      </p:sp>
      <p:sp>
        <p:nvSpPr>
          <p:cNvPr id="236547" name="Rectangle 3"/>
          <p:cNvSpPr>
            <a:spLocks noChangeArrowheads="1"/>
          </p:cNvSpPr>
          <p:nvPr>
            <p:ph type="body" idx="1"/>
          </p:nvPr>
        </p:nvSpPr>
        <p:spPr>
          <a:xfrm>
            <a:off x="457200" y="2136775"/>
            <a:ext cx="8229600" cy="3714750"/>
          </a:xfrm>
          <a:noFill/>
          <a:ln/>
        </p:spPr>
        <p:txBody>
          <a:bodyPr lIns="92075" tIns="46038" rIns="92075" bIns="46038"/>
          <a:lstStyle/>
          <a:p>
            <a:pPr>
              <a:lnSpc>
                <a:spcPct val="90000"/>
              </a:lnSpc>
              <a:spcBef>
                <a:spcPct val="30000"/>
              </a:spcBef>
            </a:pPr>
            <a:r>
              <a:rPr lang="en-US" sz="2800"/>
              <a:t>Recognizes diverse institutional missions and goals</a:t>
            </a:r>
            <a:endParaRPr lang="en-US" sz="800"/>
          </a:p>
          <a:p>
            <a:pPr>
              <a:lnSpc>
                <a:spcPct val="90000"/>
              </a:lnSpc>
              <a:spcBef>
                <a:spcPct val="30000"/>
              </a:spcBef>
            </a:pPr>
            <a:r>
              <a:rPr lang="en-US" sz="2800"/>
              <a:t>Promulgates “best practices” in education</a:t>
            </a:r>
            <a:endParaRPr lang="en-US" sz="800"/>
          </a:p>
          <a:p>
            <a:pPr>
              <a:lnSpc>
                <a:spcPct val="90000"/>
              </a:lnSpc>
              <a:spcBef>
                <a:spcPct val="30000"/>
              </a:spcBef>
            </a:pPr>
            <a:r>
              <a:rPr lang="en-US" sz="2800"/>
              <a:t>Involves faculty and staff in evaluation and planning</a:t>
            </a:r>
            <a:endParaRPr lang="en-US" sz="800"/>
          </a:p>
          <a:p>
            <a:pPr>
              <a:lnSpc>
                <a:spcPct val="90000"/>
              </a:lnSpc>
              <a:spcBef>
                <a:spcPct val="30000"/>
              </a:spcBef>
            </a:pPr>
            <a:r>
              <a:rPr lang="en-US" sz="2800"/>
              <a:t>Establishes eligibility for Federal funding</a:t>
            </a:r>
            <a:endParaRPr lang="en-US" sz="800"/>
          </a:p>
          <a:p>
            <a:pPr>
              <a:lnSpc>
                <a:spcPct val="90000"/>
              </a:lnSpc>
              <a:spcBef>
                <a:spcPct val="30000"/>
              </a:spcBef>
            </a:pPr>
            <a:r>
              <a:rPr lang="en-US" sz="2800"/>
              <a:t>Assists institutions in determining the acceptability of transfer credits</a:t>
            </a:r>
          </a:p>
        </p:txBody>
      </p:sp>
    </p:spTree>
  </p:cSld>
  <p:clrMapOvr>
    <a:masterClrMapping/>
  </p:clrMapOvr>
  <p:transition/>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37571" name="Rectangle 3"/>
          <p:cNvSpPr>
            <a:spLocks noGrp="1" noChangeArrowheads="1"/>
          </p:cNvSpPr>
          <p:nvPr>
            <p:ph type="body" idx="1"/>
          </p:nvPr>
        </p:nvSpPr>
        <p:spPr>
          <a:xfrm>
            <a:off x="762000" y="2303463"/>
            <a:ext cx="8229600" cy="4306887"/>
          </a:xfrm>
          <a:noFill/>
        </p:spPr>
        <p:txBody>
          <a:bodyPr/>
          <a:lstStyle/>
          <a:p>
            <a:pPr>
              <a:spcBef>
                <a:spcPct val="30000"/>
              </a:spcBef>
            </a:pPr>
            <a:r>
              <a:rPr lang="en-US" sz="2800"/>
              <a:t>Assists prospective students </a:t>
            </a:r>
            <a:br>
              <a:rPr lang="en-US" sz="2800"/>
            </a:br>
            <a:r>
              <a:rPr lang="en-US" sz="2800"/>
              <a:t>in identifying acceptable programs</a:t>
            </a:r>
          </a:p>
          <a:p>
            <a:pPr>
              <a:spcBef>
                <a:spcPct val="30000"/>
              </a:spcBef>
            </a:pPr>
            <a:r>
              <a:rPr lang="en-US" sz="2800"/>
              <a:t>Establishes eligibility for Federal student loans, grants, and/or scholarships</a:t>
            </a:r>
          </a:p>
          <a:p>
            <a:pPr>
              <a:spcBef>
                <a:spcPct val="30000"/>
              </a:spcBef>
            </a:pPr>
            <a:r>
              <a:rPr lang="en-US" sz="2800"/>
              <a:t>Permits entry to the profession </a:t>
            </a:r>
            <a:br>
              <a:rPr lang="en-US" sz="2800"/>
            </a:br>
            <a:r>
              <a:rPr lang="en-US" sz="2800"/>
              <a:t>through licensure/certification</a:t>
            </a:r>
          </a:p>
          <a:p>
            <a:pPr>
              <a:spcBef>
                <a:spcPct val="30000"/>
              </a:spcBef>
            </a:pPr>
            <a:r>
              <a:rPr lang="en-US" sz="2800"/>
              <a:t>Enhances employment opportunities</a:t>
            </a:r>
          </a:p>
        </p:txBody>
      </p:sp>
      <p:sp>
        <p:nvSpPr>
          <p:cNvPr id="237576" name="Rectangle 8"/>
          <p:cNvSpPr>
            <a:spLocks noChangeArrowheads="1"/>
          </p:cNvSpPr>
          <p:nvPr>
            <p:ph type="title"/>
          </p:nvPr>
        </p:nvSpPr>
        <p:spPr>
          <a:xfrm>
            <a:off x="552450" y="939800"/>
            <a:ext cx="8362950" cy="1143000"/>
          </a:xfrm>
          <a:noFill/>
          <a:ln/>
        </p:spPr>
        <p:txBody>
          <a:bodyPr lIns="92075" tIns="46038" rIns="92075" bIns="46038"/>
          <a:lstStyle/>
          <a:p>
            <a:pPr>
              <a:lnSpc>
                <a:spcPct val="105000"/>
              </a:lnSpc>
            </a:pPr>
            <a:r>
              <a:rPr lang="en-US" sz="4000"/>
              <a:t>Importance of Accreditation </a:t>
            </a:r>
            <a:br>
              <a:rPr lang="en-US" sz="4000"/>
            </a:br>
            <a:r>
              <a:rPr lang="en-US" sz="4000"/>
              <a:t>to the Student</a:t>
            </a:r>
          </a:p>
        </p:txBody>
      </p:sp>
    </p:spTree>
  </p:cSld>
  <p:clrMapOvr>
    <a:masterClrMapping/>
  </p:clrMapOvr>
  <p:transition/>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38594" name="Rectangle 2"/>
          <p:cNvSpPr>
            <a:spLocks noGrp="1" noChangeArrowheads="1"/>
          </p:cNvSpPr>
          <p:nvPr>
            <p:ph type="title"/>
          </p:nvPr>
        </p:nvSpPr>
        <p:spPr>
          <a:xfrm>
            <a:off x="581025" y="942975"/>
            <a:ext cx="8285163" cy="1143000"/>
          </a:xfrm>
          <a:noFill/>
        </p:spPr>
        <p:txBody>
          <a:bodyPr/>
          <a:lstStyle/>
          <a:p>
            <a:pPr>
              <a:lnSpc>
                <a:spcPct val="105000"/>
              </a:lnSpc>
            </a:pPr>
            <a:r>
              <a:rPr lang="en-US" sz="4000"/>
              <a:t>Importance of Accreditation </a:t>
            </a:r>
            <a:br>
              <a:rPr lang="en-US" sz="4000"/>
            </a:br>
            <a:r>
              <a:rPr lang="en-US" sz="4000"/>
              <a:t>to the Public</a:t>
            </a:r>
          </a:p>
        </p:txBody>
      </p:sp>
      <p:sp>
        <p:nvSpPr>
          <p:cNvPr id="238595" name="Rectangle 3"/>
          <p:cNvSpPr>
            <a:spLocks noGrp="1" noChangeArrowheads="1"/>
          </p:cNvSpPr>
          <p:nvPr>
            <p:ph type="body" idx="1"/>
          </p:nvPr>
        </p:nvSpPr>
        <p:spPr>
          <a:xfrm>
            <a:off x="457200" y="2365375"/>
            <a:ext cx="8229600" cy="1795463"/>
          </a:xfrm>
          <a:noFill/>
        </p:spPr>
        <p:txBody>
          <a:bodyPr/>
          <a:lstStyle/>
          <a:p>
            <a:r>
              <a:rPr lang="en-US" sz="2800"/>
              <a:t>Protects public health, safety, and welfare</a:t>
            </a:r>
            <a:endParaRPr lang="en-US" sz="800"/>
          </a:p>
          <a:p>
            <a:r>
              <a:rPr lang="en-US" sz="2800"/>
              <a:t>Identifies programs for the investment </a:t>
            </a:r>
            <a:br>
              <a:rPr lang="en-US" sz="2800"/>
            </a:br>
            <a:r>
              <a:rPr lang="en-US" sz="2800"/>
              <a:t>of public and private funds</a:t>
            </a:r>
          </a:p>
        </p:txBody>
      </p:sp>
    </p:spTree>
  </p:cSld>
  <p:clrMapOvr>
    <a:masterClrMapping/>
  </p:clrMapOvr>
  <p:transition/>
  <p:timing>
    <p:tnLst>
      <p:par>
        <p:cT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39618" name="Rectangle 2"/>
          <p:cNvSpPr>
            <a:spLocks noGrp="1" noChangeArrowheads="1"/>
          </p:cNvSpPr>
          <p:nvPr>
            <p:ph type="title"/>
          </p:nvPr>
        </p:nvSpPr>
        <p:spPr>
          <a:xfrm>
            <a:off x="569913" y="941388"/>
            <a:ext cx="8312150" cy="1143000"/>
          </a:xfrm>
          <a:noFill/>
        </p:spPr>
        <p:txBody>
          <a:bodyPr/>
          <a:lstStyle/>
          <a:p>
            <a:pPr>
              <a:lnSpc>
                <a:spcPct val="105000"/>
              </a:lnSpc>
            </a:pPr>
            <a:r>
              <a:rPr lang="en-US" sz="4000"/>
              <a:t>Importance of Accreditation </a:t>
            </a:r>
            <a:br>
              <a:rPr lang="en-US" sz="4000"/>
            </a:br>
            <a:r>
              <a:rPr lang="en-US" sz="4000"/>
              <a:t>to the Profession</a:t>
            </a:r>
          </a:p>
        </p:txBody>
      </p:sp>
      <p:sp>
        <p:nvSpPr>
          <p:cNvPr id="239619" name="Rectangle 3"/>
          <p:cNvSpPr>
            <a:spLocks noGrp="1" noChangeArrowheads="1"/>
          </p:cNvSpPr>
          <p:nvPr>
            <p:ph type="body" idx="1"/>
          </p:nvPr>
        </p:nvSpPr>
        <p:spPr>
          <a:xfrm>
            <a:off x="762000" y="2303463"/>
            <a:ext cx="8229600" cy="4375150"/>
          </a:xfrm>
          <a:noFill/>
        </p:spPr>
        <p:txBody>
          <a:bodyPr/>
          <a:lstStyle/>
          <a:p>
            <a:pPr>
              <a:spcBef>
                <a:spcPct val="30000"/>
              </a:spcBef>
            </a:pPr>
            <a:r>
              <a:rPr lang="en-US" sz="2400"/>
              <a:t>Insures that graduates have met the educational requirements to enter the profession</a:t>
            </a:r>
          </a:p>
          <a:p>
            <a:pPr>
              <a:spcBef>
                <a:spcPct val="30000"/>
              </a:spcBef>
            </a:pPr>
            <a:r>
              <a:rPr lang="en-US" sz="2400"/>
              <a:t>Provides opportunity for the profession </a:t>
            </a:r>
            <a:br>
              <a:rPr lang="en-US" sz="2400"/>
            </a:br>
            <a:r>
              <a:rPr lang="en-US" sz="2400"/>
              <a:t>to guide the educational process to reflect current and future needs</a:t>
            </a:r>
          </a:p>
          <a:p>
            <a:pPr>
              <a:spcBef>
                <a:spcPct val="30000"/>
              </a:spcBef>
            </a:pPr>
            <a:r>
              <a:rPr lang="en-US" sz="2400"/>
              <a:t>Provides professional development </a:t>
            </a:r>
            <a:br>
              <a:rPr lang="en-US" sz="2400"/>
            </a:br>
            <a:r>
              <a:rPr lang="en-US" sz="2400"/>
              <a:t>for faculty and industry practitioners</a:t>
            </a:r>
          </a:p>
          <a:p>
            <a:pPr>
              <a:spcBef>
                <a:spcPct val="30000"/>
              </a:spcBef>
            </a:pPr>
            <a:r>
              <a:rPr lang="en-US" sz="2400"/>
              <a:t>Enhances the mobility of professionals</a:t>
            </a:r>
          </a:p>
        </p:txBody>
      </p:sp>
    </p:spTree>
  </p:cSld>
  <p:clrMapOvr>
    <a:masterClrMapping/>
  </p:clrMapOvr>
  <p:transition/>
  <p:timing>
    <p:tnLst>
      <p:par>
        <p:cT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40642" name="Rectangle 2"/>
          <p:cNvSpPr>
            <a:spLocks noGrp="1" noChangeArrowheads="1"/>
          </p:cNvSpPr>
          <p:nvPr>
            <p:ph type="title"/>
          </p:nvPr>
        </p:nvSpPr>
        <p:spPr>
          <a:xfrm>
            <a:off x="762000" y="981075"/>
            <a:ext cx="8229600" cy="1066800"/>
          </a:xfrm>
        </p:spPr>
        <p:txBody>
          <a:bodyPr/>
          <a:lstStyle/>
          <a:p>
            <a:pPr>
              <a:lnSpc>
                <a:spcPct val="105000"/>
              </a:lnSpc>
            </a:pPr>
            <a:r>
              <a:rPr lang="en-US" sz="4000"/>
              <a:t>The Accreditation Process –</a:t>
            </a:r>
            <a:br>
              <a:rPr lang="en-US" sz="4000"/>
            </a:br>
            <a:r>
              <a:rPr lang="en-US" sz="4000"/>
              <a:t>What Does It Involve?</a:t>
            </a:r>
          </a:p>
        </p:txBody>
      </p:sp>
      <p:sp>
        <p:nvSpPr>
          <p:cNvPr id="240643" name="Rectangle 3"/>
          <p:cNvSpPr>
            <a:spLocks noGrp="1" noChangeArrowheads="1"/>
          </p:cNvSpPr>
          <p:nvPr>
            <p:ph type="body" idx="1"/>
          </p:nvPr>
        </p:nvSpPr>
        <p:spPr>
          <a:xfrm>
            <a:off x="762000" y="2303463"/>
            <a:ext cx="8382000" cy="3879850"/>
          </a:xfrm>
          <a:noFill/>
        </p:spPr>
        <p:txBody>
          <a:bodyPr/>
          <a:lstStyle/>
          <a:p>
            <a:pPr>
              <a:spcBef>
                <a:spcPct val="30000"/>
              </a:spcBef>
            </a:pPr>
            <a:r>
              <a:rPr lang="en-US" sz="2800"/>
              <a:t>Criteria developed by society, practitioners, and educators</a:t>
            </a:r>
            <a:endParaRPr lang="en-US" sz="900"/>
          </a:p>
          <a:p>
            <a:pPr>
              <a:spcBef>
                <a:spcPct val="30000"/>
              </a:spcBef>
            </a:pPr>
            <a:r>
              <a:rPr lang="en-US" sz="2800"/>
              <a:t>Self-study by the institution and program</a:t>
            </a:r>
            <a:endParaRPr lang="en-US" sz="900"/>
          </a:p>
          <a:p>
            <a:pPr>
              <a:spcBef>
                <a:spcPct val="30000"/>
              </a:spcBef>
            </a:pPr>
            <a:r>
              <a:rPr lang="en-US" sz="2800"/>
              <a:t>On-site evaluation by peers (from education &amp; industry)</a:t>
            </a:r>
            <a:endParaRPr lang="en-US" sz="900"/>
          </a:p>
          <a:p>
            <a:pPr>
              <a:spcBef>
                <a:spcPct val="30000"/>
              </a:spcBef>
            </a:pPr>
            <a:r>
              <a:rPr lang="en-US" sz="2800"/>
              <a:t>Publication of lists of accredited programs</a:t>
            </a:r>
            <a:endParaRPr lang="en-US" sz="900"/>
          </a:p>
          <a:p>
            <a:pPr>
              <a:spcBef>
                <a:spcPct val="30000"/>
              </a:spcBef>
            </a:pPr>
            <a:r>
              <a:rPr lang="en-US" sz="2800"/>
              <a:t>Periodic re-evaluation </a:t>
            </a:r>
            <a:r>
              <a:rPr lang="en-US" sz="2000"/>
              <a:t>(maximum 6 years)</a:t>
            </a:r>
          </a:p>
        </p:txBody>
      </p:sp>
    </p:spTree>
  </p:cSld>
  <p:clrMapOvr>
    <a:masterClrMapping/>
  </p:clrMapOvr>
  <p:transition/>
  <p:timing>
    <p:tnLst>
      <p:par>
        <p:cTn id="1" dur="indefinite" restart="never" nodeType="tmRoot"/>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47811" name="Rectangle 3"/>
          <p:cNvSpPr>
            <a:spLocks noChangeArrowheads="1"/>
          </p:cNvSpPr>
          <p:nvPr>
            <p:ph type="body" idx="1"/>
          </p:nvPr>
        </p:nvSpPr>
        <p:spPr>
          <a:xfrm>
            <a:off x="457200" y="2327275"/>
            <a:ext cx="8229600" cy="3392488"/>
          </a:xfrm>
          <a:noFill/>
          <a:ln/>
        </p:spPr>
        <p:txBody>
          <a:bodyPr lIns="92075" tIns="46038" rIns="92075" bIns="46038"/>
          <a:lstStyle/>
          <a:p>
            <a:pPr>
              <a:lnSpc>
                <a:spcPct val="90000"/>
              </a:lnSpc>
              <a:spcBef>
                <a:spcPct val="30000"/>
              </a:spcBef>
            </a:pPr>
            <a:r>
              <a:rPr lang="en-US" sz="2400"/>
              <a:t>Appoint Members of the ABET Board of Directors</a:t>
            </a:r>
            <a:endParaRPr lang="en-US" sz="700"/>
          </a:p>
          <a:p>
            <a:pPr>
              <a:lnSpc>
                <a:spcPct val="90000"/>
              </a:lnSpc>
              <a:spcBef>
                <a:spcPct val="30000"/>
              </a:spcBef>
            </a:pPr>
            <a:r>
              <a:rPr lang="en-US" sz="2400"/>
              <a:t>Recommend Members of the ABET Commissions</a:t>
            </a:r>
            <a:endParaRPr lang="en-US" sz="700"/>
          </a:p>
          <a:p>
            <a:pPr>
              <a:lnSpc>
                <a:spcPct val="90000"/>
              </a:lnSpc>
              <a:spcBef>
                <a:spcPct val="30000"/>
              </a:spcBef>
            </a:pPr>
            <a:r>
              <a:rPr lang="en-US" sz="2400"/>
              <a:t>Develop criteria for the evaluation of educational programs</a:t>
            </a:r>
            <a:endParaRPr lang="en-US" sz="700"/>
          </a:p>
          <a:p>
            <a:pPr>
              <a:lnSpc>
                <a:spcPct val="90000"/>
              </a:lnSpc>
              <a:spcBef>
                <a:spcPct val="30000"/>
              </a:spcBef>
            </a:pPr>
            <a:r>
              <a:rPr lang="en-US" sz="2400"/>
              <a:t>Recruit and select program evaluator candidates using PEV Competency Model</a:t>
            </a:r>
          </a:p>
          <a:p>
            <a:pPr>
              <a:lnSpc>
                <a:spcPct val="90000"/>
              </a:lnSpc>
              <a:spcBef>
                <a:spcPct val="30000"/>
              </a:spcBef>
            </a:pPr>
            <a:r>
              <a:rPr lang="en-US" sz="2400"/>
              <a:t>Monitor performance of PEVs using PEV Competency Model</a:t>
            </a:r>
          </a:p>
        </p:txBody>
      </p:sp>
      <p:sp>
        <p:nvSpPr>
          <p:cNvPr id="247813" name="Rectangle 5"/>
          <p:cNvSpPr>
            <a:spLocks noGrp="1" noChangeArrowheads="1"/>
          </p:cNvSpPr>
          <p:nvPr>
            <p:ph type="title"/>
          </p:nvPr>
        </p:nvSpPr>
        <p:spPr>
          <a:xfrm>
            <a:off x="762000" y="914400"/>
            <a:ext cx="8382000" cy="1066800"/>
          </a:xfrm>
          <a:noFill/>
          <a:ln/>
        </p:spPr>
        <p:txBody>
          <a:bodyPr/>
          <a:lstStyle/>
          <a:p>
            <a:pPr>
              <a:lnSpc>
                <a:spcPct val="105000"/>
              </a:lnSpc>
            </a:pPr>
            <a:r>
              <a:rPr lang="en-US"/>
              <a:t>Role of the </a:t>
            </a:r>
            <a:br>
              <a:rPr lang="en-US"/>
            </a:br>
            <a:r>
              <a:rPr lang="en-US"/>
              <a:t>Professional Societies</a:t>
            </a:r>
          </a:p>
        </p:txBody>
      </p:sp>
    </p:spTree>
  </p:cSld>
  <p:clrMapOvr>
    <a:masterClrMapping/>
  </p:clrMapOvr>
  <p:transition/>
  <p:timing>
    <p:tnLst>
      <p:par>
        <p:cTn id="1" dur="indefinite" restart="never" nodeType="tmRoot"/>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0772" name="Rectangle 1028"/>
          <p:cNvSpPr>
            <a:spLocks noChangeArrowheads="1"/>
          </p:cNvSpPr>
          <p:nvPr/>
        </p:nvSpPr>
        <p:spPr bwMode="auto">
          <a:xfrm>
            <a:off x="736600" y="371475"/>
            <a:ext cx="7670800" cy="1066800"/>
          </a:xfrm>
          <a:prstGeom prst="rect">
            <a:avLst/>
          </a:prstGeom>
          <a:noFill/>
          <a:ln w="9525">
            <a:noFill/>
            <a:miter lim="800000"/>
            <a:headEnd/>
            <a:tailEnd/>
          </a:ln>
          <a:effectLst/>
        </p:spPr>
        <p:txBody>
          <a:bodyPr lIns="92075" tIns="46038" rIns="92075" bIns="46038" anchor="ctr"/>
          <a:lstStyle/>
          <a:p>
            <a:pPr>
              <a:lnSpc>
                <a:spcPct val="100000"/>
              </a:lnSpc>
              <a:spcBef>
                <a:spcPct val="0"/>
              </a:spcBef>
            </a:pPr>
            <a:r>
              <a:rPr lang="en-US" sz="4400">
                <a:solidFill>
                  <a:schemeClr val="tx2"/>
                </a:solidFill>
                <a:effectLst/>
                <a:latin typeface="Arial" charset="0"/>
              </a:rPr>
              <a:t>ABET Board of Directors</a:t>
            </a:r>
          </a:p>
        </p:txBody>
      </p:sp>
      <p:sp>
        <p:nvSpPr>
          <p:cNvPr id="160776" name="Rectangle 1032"/>
          <p:cNvSpPr>
            <a:spLocks noGrp="1" noChangeArrowheads="1"/>
          </p:cNvSpPr>
          <p:nvPr>
            <p:ph type="body" idx="1"/>
          </p:nvPr>
        </p:nvSpPr>
        <p:spPr>
          <a:xfrm>
            <a:off x="609600" y="1497013"/>
            <a:ext cx="7772400" cy="4221162"/>
          </a:xfrm>
          <a:noFill/>
          <a:ln/>
        </p:spPr>
        <p:txBody>
          <a:bodyPr/>
          <a:lstStyle/>
          <a:p>
            <a:pPr>
              <a:lnSpc>
                <a:spcPct val="105000"/>
              </a:lnSpc>
            </a:pPr>
            <a:r>
              <a:rPr lang="en-US"/>
              <a:t>Approves </a:t>
            </a:r>
          </a:p>
          <a:p>
            <a:pPr lvl="1">
              <a:lnSpc>
                <a:spcPct val="105000"/>
              </a:lnSpc>
            </a:pPr>
            <a:r>
              <a:rPr lang="en-US"/>
              <a:t>Accreditation general and program criteria</a:t>
            </a:r>
          </a:p>
          <a:p>
            <a:pPr lvl="1">
              <a:lnSpc>
                <a:spcPct val="105000"/>
              </a:lnSpc>
            </a:pPr>
            <a:r>
              <a:rPr lang="en-US"/>
              <a:t>Overarching accreditation policies</a:t>
            </a:r>
          </a:p>
          <a:p>
            <a:pPr>
              <a:lnSpc>
                <a:spcPct val="105000"/>
              </a:lnSpc>
            </a:pPr>
            <a:r>
              <a:rPr lang="en-US"/>
              <a:t>Adjudicates appeals regarding denial for accreditation</a:t>
            </a:r>
          </a:p>
          <a:p>
            <a:pPr>
              <a:lnSpc>
                <a:spcPct val="105000"/>
              </a:lnSpc>
            </a:pPr>
            <a:r>
              <a:rPr lang="en-US"/>
              <a:t>Establishes organizational policies and direction</a:t>
            </a:r>
          </a:p>
          <a:p>
            <a:pPr>
              <a:lnSpc>
                <a:spcPct val="105000"/>
              </a:lnSpc>
            </a:pPr>
            <a:endParaRPr lang="en-US"/>
          </a:p>
        </p:txBody>
      </p:sp>
    </p:spTree>
  </p:cSld>
  <p:clrMapOvr>
    <a:masterClrMapping/>
  </p:clrMapOvr>
  <p:transition/>
  <p:timing>
    <p:tnLst>
      <p:par>
        <p:cTn id="1" dur="indefinite" restart="never" nodeType="tmRoot"/>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53954" name="Rectangle 2"/>
          <p:cNvSpPr>
            <a:spLocks noGrp="1" noChangeArrowheads="1"/>
          </p:cNvSpPr>
          <p:nvPr>
            <p:ph type="title"/>
          </p:nvPr>
        </p:nvSpPr>
        <p:spPr>
          <a:xfrm>
            <a:off x="762000" y="914400"/>
            <a:ext cx="8382000" cy="1066800"/>
          </a:xfrm>
        </p:spPr>
        <p:txBody>
          <a:bodyPr/>
          <a:lstStyle/>
          <a:p>
            <a:pPr>
              <a:lnSpc>
                <a:spcPct val="105000"/>
              </a:lnSpc>
            </a:pPr>
            <a:r>
              <a:rPr lang="en-US" sz="4000"/>
              <a:t>Role of the ABET </a:t>
            </a:r>
            <a:br>
              <a:rPr lang="en-US" sz="4000"/>
            </a:br>
            <a:r>
              <a:rPr lang="en-US" sz="4000"/>
              <a:t>Accreditation Commissions</a:t>
            </a:r>
          </a:p>
        </p:txBody>
      </p:sp>
      <p:sp>
        <p:nvSpPr>
          <p:cNvPr id="253955" name="Rectangle 3"/>
          <p:cNvSpPr>
            <a:spLocks noGrp="1" noChangeArrowheads="1"/>
          </p:cNvSpPr>
          <p:nvPr>
            <p:ph type="body" idx="1"/>
          </p:nvPr>
        </p:nvSpPr>
        <p:spPr>
          <a:xfrm>
            <a:off x="762000" y="2238375"/>
            <a:ext cx="8248650" cy="3683000"/>
          </a:xfrm>
        </p:spPr>
        <p:txBody>
          <a:bodyPr/>
          <a:lstStyle/>
          <a:p>
            <a:pPr>
              <a:lnSpc>
                <a:spcPct val="105000"/>
              </a:lnSpc>
            </a:pPr>
            <a:r>
              <a:rPr lang="en-US" sz="2400"/>
              <a:t>Evaluate degree programs at colleges and universities</a:t>
            </a:r>
          </a:p>
          <a:p>
            <a:pPr>
              <a:lnSpc>
                <a:spcPct val="90000"/>
              </a:lnSpc>
              <a:buFontTx/>
              <a:buNone/>
            </a:pPr>
            <a:endParaRPr lang="en-US" sz="800"/>
          </a:p>
          <a:p>
            <a:pPr>
              <a:lnSpc>
                <a:spcPct val="105000"/>
              </a:lnSpc>
            </a:pPr>
            <a:r>
              <a:rPr lang="en-US" sz="2400"/>
              <a:t>Decide accreditation actions</a:t>
            </a:r>
          </a:p>
          <a:p>
            <a:pPr>
              <a:lnSpc>
                <a:spcPct val="90000"/>
              </a:lnSpc>
              <a:buFontTx/>
              <a:buNone/>
            </a:pPr>
            <a:endParaRPr lang="en-US" sz="800"/>
          </a:p>
          <a:p>
            <a:pPr>
              <a:lnSpc>
                <a:spcPct val="105000"/>
              </a:lnSpc>
            </a:pPr>
            <a:r>
              <a:rPr lang="en-US" sz="2400"/>
              <a:t>Recommend changes in the criteria used to evaluate programs</a:t>
            </a:r>
          </a:p>
          <a:p>
            <a:pPr>
              <a:lnSpc>
                <a:spcPct val="90000"/>
              </a:lnSpc>
              <a:buFontTx/>
              <a:buNone/>
            </a:pPr>
            <a:endParaRPr lang="en-US" sz="800"/>
          </a:p>
          <a:p>
            <a:pPr>
              <a:lnSpc>
                <a:spcPct val="105000"/>
              </a:lnSpc>
            </a:pPr>
            <a:r>
              <a:rPr lang="en-US" sz="2400"/>
              <a:t>Represented by members of professional and technical societies</a:t>
            </a:r>
          </a:p>
          <a:p>
            <a:pPr>
              <a:lnSpc>
                <a:spcPct val="90000"/>
              </a:lnSpc>
            </a:pPr>
            <a:endParaRPr lang="en-US" sz="2800"/>
          </a:p>
          <a:p>
            <a:pPr>
              <a:lnSpc>
                <a:spcPct val="90000"/>
              </a:lnSpc>
            </a:pPr>
            <a:endParaRPr lang="en-US" sz="2800"/>
          </a:p>
        </p:txBody>
      </p:sp>
    </p:spTree>
  </p:cSld>
  <p:clrMapOvr>
    <a:masterClrMapping/>
  </p:clrMapOvr>
  <p:transition/>
  <p:timing>
    <p:tnLst>
      <p:par>
        <p:cTn id="1" dur="indefinite" restart="never" nodeType="tmRoot"/>
      </p:par>
    </p:tn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7157" name="Rectangle 1029"/>
          <p:cNvSpPr>
            <a:spLocks noGrp="1" noChangeArrowheads="1"/>
          </p:cNvSpPr>
          <p:nvPr>
            <p:ph type="title"/>
          </p:nvPr>
        </p:nvSpPr>
        <p:spPr>
          <a:xfrm>
            <a:off x="457200" y="400050"/>
            <a:ext cx="8229600" cy="1020763"/>
          </a:xfrm>
          <a:noFill/>
          <a:ln/>
        </p:spPr>
        <p:txBody>
          <a:bodyPr lIns="92075" tIns="46038" rIns="92075" bIns="46038"/>
          <a:lstStyle/>
          <a:p>
            <a:r>
              <a:rPr lang="en-US" dirty="0" smtClean="0"/>
              <a:t>Applied Science Program </a:t>
            </a:r>
            <a:r>
              <a:rPr lang="en-US" dirty="0"/>
              <a:t>Areas</a:t>
            </a:r>
          </a:p>
        </p:txBody>
      </p:sp>
      <p:sp>
        <p:nvSpPr>
          <p:cNvPr id="177160" name="Rectangle 1032"/>
          <p:cNvSpPr>
            <a:spLocks noGrp="1" noChangeArrowheads="1"/>
          </p:cNvSpPr>
          <p:nvPr>
            <p:ph type="body" idx="1"/>
          </p:nvPr>
        </p:nvSpPr>
        <p:spPr>
          <a:xfrm>
            <a:off x="895350" y="1743075"/>
            <a:ext cx="8248650" cy="3683000"/>
          </a:xfrm>
          <a:noFill/>
          <a:ln/>
        </p:spPr>
        <p:txBody>
          <a:bodyPr/>
          <a:lstStyle/>
          <a:p>
            <a:pPr>
              <a:spcBef>
                <a:spcPct val="30000"/>
              </a:spcBef>
            </a:pPr>
            <a:r>
              <a:rPr lang="en-US" dirty="0"/>
              <a:t>Health Physics</a:t>
            </a:r>
            <a:endParaRPr lang="en-US" sz="1000" dirty="0"/>
          </a:p>
          <a:p>
            <a:pPr>
              <a:spcBef>
                <a:spcPct val="30000"/>
              </a:spcBef>
            </a:pPr>
            <a:r>
              <a:rPr lang="en-US" dirty="0"/>
              <a:t>Industrial Hygiene</a:t>
            </a:r>
            <a:endParaRPr lang="en-US" sz="1000" dirty="0"/>
          </a:p>
          <a:p>
            <a:pPr>
              <a:spcBef>
                <a:spcPct val="30000"/>
              </a:spcBef>
            </a:pPr>
            <a:r>
              <a:rPr lang="en-US" dirty="0"/>
              <a:t>Industrial Management and Quality Management</a:t>
            </a:r>
            <a:endParaRPr lang="en-US" sz="1000" dirty="0"/>
          </a:p>
          <a:p>
            <a:pPr>
              <a:spcBef>
                <a:spcPct val="30000"/>
              </a:spcBef>
            </a:pPr>
            <a:r>
              <a:rPr lang="en-US" dirty="0"/>
              <a:t>Safety</a:t>
            </a:r>
            <a:endParaRPr lang="en-US" sz="1000" dirty="0"/>
          </a:p>
          <a:p>
            <a:pPr>
              <a:spcBef>
                <a:spcPct val="30000"/>
              </a:spcBef>
            </a:pPr>
            <a:r>
              <a:rPr lang="en-US" dirty="0"/>
              <a:t>Surveying and Mapping</a:t>
            </a:r>
            <a:endParaRPr lang="en-US" sz="4000" dirty="0"/>
          </a:p>
        </p:txBody>
      </p:sp>
    </p:spTree>
  </p:cSld>
  <p:clrMapOvr>
    <a:masterClrMapping/>
  </p:clrMapOvr>
  <p:transition/>
  <p:timing>
    <p:tnLst>
      <p:par>
        <p:cTn id="1" dur="indefinite" restart="never" nodeType="tmRoot"/>
      </p:par>
    </p:tn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59074" name="Rectangle 2"/>
          <p:cNvSpPr>
            <a:spLocks noGrp="1" noChangeArrowheads="1"/>
          </p:cNvSpPr>
          <p:nvPr>
            <p:ph type="title"/>
          </p:nvPr>
        </p:nvSpPr>
        <p:spPr>
          <a:xfrm>
            <a:off x="457200" y="400050"/>
            <a:ext cx="8229600" cy="1020763"/>
          </a:xfrm>
          <a:noFill/>
          <a:ln/>
        </p:spPr>
        <p:txBody>
          <a:bodyPr lIns="92075" tIns="46038" rIns="92075" bIns="46038"/>
          <a:lstStyle/>
          <a:p>
            <a:r>
              <a:rPr lang="en-US" dirty="0" smtClean="0"/>
              <a:t>Computing Program </a:t>
            </a:r>
            <a:r>
              <a:rPr lang="en-US" dirty="0"/>
              <a:t>Areas</a:t>
            </a:r>
          </a:p>
        </p:txBody>
      </p:sp>
      <p:sp>
        <p:nvSpPr>
          <p:cNvPr id="259075" name="Rectangle 3"/>
          <p:cNvSpPr>
            <a:spLocks noGrp="1" noChangeArrowheads="1"/>
          </p:cNvSpPr>
          <p:nvPr>
            <p:ph type="body" idx="1"/>
          </p:nvPr>
        </p:nvSpPr>
        <p:spPr>
          <a:xfrm>
            <a:off x="762000" y="2238375"/>
            <a:ext cx="8248650" cy="1763713"/>
          </a:xfrm>
          <a:noFill/>
          <a:ln/>
        </p:spPr>
        <p:txBody>
          <a:bodyPr/>
          <a:lstStyle/>
          <a:p>
            <a:pPr>
              <a:lnSpc>
                <a:spcPct val="90000"/>
              </a:lnSpc>
              <a:spcBef>
                <a:spcPct val="30000"/>
              </a:spcBef>
            </a:pPr>
            <a:r>
              <a:rPr lang="en-US"/>
              <a:t>Computer Science</a:t>
            </a:r>
          </a:p>
          <a:p>
            <a:pPr>
              <a:lnSpc>
                <a:spcPct val="90000"/>
              </a:lnSpc>
              <a:spcBef>
                <a:spcPct val="30000"/>
              </a:spcBef>
            </a:pPr>
            <a:r>
              <a:rPr lang="en-US"/>
              <a:t>Information Systems</a:t>
            </a:r>
          </a:p>
          <a:p>
            <a:pPr>
              <a:lnSpc>
                <a:spcPct val="90000"/>
              </a:lnSpc>
              <a:spcBef>
                <a:spcPct val="30000"/>
              </a:spcBef>
            </a:pPr>
            <a:r>
              <a:rPr lang="en-US"/>
              <a:t>Information Technology</a:t>
            </a:r>
          </a:p>
        </p:txBody>
      </p:sp>
    </p:spTree>
  </p:cSld>
  <p:clrMapOvr>
    <a:masterClrMapping/>
  </p:clrMapOvr>
  <p:transition/>
  <p:timing>
    <p:tnLst>
      <p:par>
        <p:cTn id="1" dur="indefinite" restart="never" nodeType="tmRoot"/>
      </p:par>
    </p:tnLst>
  </p:timing>
</p:sld>
</file>

<file path=ppt/slides/slide22.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173059" name="Rectangle 1027"/>
          <p:cNvSpPr>
            <a:spLocks noGrp="1" noChangeArrowheads="1"/>
          </p:cNvSpPr>
          <p:nvPr>
            <p:ph type="body" sz="half" idx="1"/>
          </p:nvPr>
        </p:nvSpPr>
        <p:spPr>
          <a:xfrm>
            <a:off x="609600" y="1382713"/>
            <a:ext cx="3657600" cy="4335462"/>
          </a:xfrm>
        </p:spPr>
        <p:txBody>
          <a:bodyPr/>
          <a:lstStyle/>
          <a:p>
            <a:pPr marL="228600" indent="-228600"/>
            <a:r>
              <a:rPr lang="en-US" sz="1400"/>
              <a:t>Aerospace, Aeronautics, </a:t>
            </a:r>
            <a:br>
              <a:rPr lang="en-US" sz="1400"/>
            </a:br>
            <a:r>
              <a:rPr lang="en-US" sz="1400"/>
              <a:t>   Astronautics</a:t>
            </a:r>
          </a:p>
          <a:p>
            <a:pPr marL="228600" indent="-228600"/>
            <a:r>
              <a:rPr lang="en-US" sz="1400"/>
              <a:t>Agricultural</a:t>
            </a:r>
          </a:p>
          <a:p>
            <a:pPr marL="228600" indent="-228600"/>
            <a:r>
              <a:rPr lang="en-US" sz="1400"/>
              <a:t>Architectural</a:t>
            </a:r>
          </a:p>
          <a:p>
            <a:pPr marL="228600" indent="-228600"/>
            <a:r>
              <a:rPr lang="en-US" sz="1400"/>
              <a:t>Bioengineering</a:t>
            </a:r>
          </a:p>
          <a:p>
            <a:pPr marL="228600" indent="-228600"/>
            <a:r>
              <a:rPr lang="en-US" sz="1400"/>
              <a:t>Ceramic</a:t>
            </a:r>
          </a:p>
          <a:p>
            <a:pPr marL="228600" indent="-228600"/>
            <a:r>
              <a:rPr lang="en-US" sz="1400"/>
              <a:t>Chemical</a:t>
            </a:r>
          </a:p>
          <a:p>
            <a:pPr marL="228600" indent="-228600"/>
            <a:r>
              <a:rPr lang="en-US" sz="1400"/>
              <a:t>Civil</a:t>
            </a:r>
          </a:p>
          <a:p>
            <a:pPr marL="228600" indent="-228600"/>
            <a:r>
              <a:rPr lang="en-US" sz="1400"/>
              <a:t>Computer</a:t>
            </a:r>
          </a:p>
          <a:p>
            <a:pPr marL="228600" indent="-228600"/>
            <a:r>
              <a:rPr lang="en-US" sz="1400"/>
              <a:t>Construction</a:t>
            </a:r>
          </a:p>
          <a:p>
            <a:pPr marL="228600" indent="-228600"/>
            <a:r>
              <a:rPr lang="en-US" sz="1400"/>
              <a:t>Electrical &amp; Electronic</a:t>
            </a:r>
          </a:p>
          <a:p>
            <a:pPr marL="228600" indent="-228600"/>
            <a:r>
              <a:rPr lang="en-US" sz="1400"/>
              <a:t>Engineering (General)</a:t>
            </a:r>
          </a:p>
          <a:p>
            <a:pPr marL="228600" indent="-228600"/>
            <a:r>
              <a:rPr lang="en-US" sz="1400"/>
              <a:t>Engineering Management</a:t>
            </a:r>
          </a:p>
          <a:p>
            <a:pPr marL="228600" indent="-228600"/>
            <a:r>
              <a:rPr lang="en-US" sz="1400"/>
              <a:t>Engineering Mechanics</a:t>
            </a:r>
          </a:p>
          <a:p>
            <a:pPr marL="228600" indent="-228600"/>
            <a:r>
              <a:rPr lang="en-US" sz="1400"/>
              <a:t>Engineering Physics, Engineering </a:t>
            </a:r>
            <a:br>
              <a:rPr lang="en-US" sz="1400"/>
            </a:br>
            <a:r>
              <a:rPr lang="en-US" sz="1400"/>
              <a:t>   Science</a:t>
            </a:r>
          </a:p>
          <a:p>
            <a:pPr marL="228600" indent="-228600"/>
            <a:r>
              <a:rPr lang="en-US" sz="1400"/>
              <a:t>Environmental</a:t>
            </a:r>
          </a:p>
          <a:p>
            <a:pPr marL="228600" indent="-228600">
              <a:buFontTx/>
              <a:buNone/>
            </a:pPr>
            <a:endParaRPr lang="en-US" sz="1400"/>
          </a:p>
        </p:txBody>
      </p:sp>
      <p:sp>
        <p:nvSpPr>
          <p:cNvPr id="173060" name="Rectangle 1028"/>
          <p:cNvSpPr>
            <a:spLocks noGrp="1" noChangeArrowheads="1"/>
          </p:cNvSpPr>
          <p:nvPr>
            <p:ph type="body" sz="half" idx="2"/>
          </p:nvPr>
        </p:nvSpPr>
        <p:spPr>
          <a:xfrm>
            <a:off x="4960938" y="1485900"/>
            <a:ext cx="4030662" cy="4478338"/>
          </a:xfrm>
        </p:spPr>
        <p:txBody>
          <a:bodyPr/>
          <a:lstStyle/>
          <a:p>
            <a:pPr marL="228600" indent="-228600"/>
            <a:r>
              <a:rPr lang="en-US" sz="1400"/>
              <a:t>Forest </a:t>
            </a:r>
          </a:p>
          <a:p>
            <a:pPr marL="228600" indent="-228600"/>
            <a:r>
              <a:rPr lang="en-US" sz="1400"/>
              <a:t>Geological, Geophysical</a:t>
            </a:r>
          </a:p>
          <a:p>
            <a:pPr marL="228600" indent="-228600"/>
            <a:r>
              <a:rPr lang="en-US" sz="1400"/>
              <a:t>Industrial</a:t>
            </a:r>
          </a:p>
          <a:p>
            <a:pPr marL="228600" indent="-228600"/>
            <a:r>
              <a:rPr lang="en-US" sz="1400"/>
              <a:t>Manufacturing</a:t>
            </a:r>
          </a:p>
          <a:p>
            <a:pPr marL="228600" indent="-228600"/>
            <a:r>
              <a:rPr lang="en-US" sz="1400"/>
              <a:t>Materials</a:t>
            </a:r>
          </a:p>
          <a:p>
            <a:pPr marL="228600" indent="-228600"/>
            <a:r>
              <a:rPr lang="en-US" sz="1400"/>
              <a:t>Mechanical</a:t>
            </a:r>
          </a:p>
          <a:p>
            <a:pPr marL="228600" indent="-228600"/>
            <a:r>
              <a:rPr lang="en-US" sz="1400"/>
              <a:t>Metallurgical</a:t>
            </a:r>
          </a:p>
          <a:p>
            <a:pPr marL="228600" indent="-228600"/>
            <a:r>
              <a:rPr lang="en-US" sz="1400"/>
              <a:t>Mineral</a:t>
            </a:r>
          </a:p>
          <a:p>
            <a:pPr marL="228600" indent="-228600"/>
            <a:r>
              <a:rPr lang="en-US" sz="1400"/>
              <a:t>Mining</a:t>
            </a:r>
          </a:p>
          <a:p>
            <a:pPr marL="228600" indent="-228600"/>
            <a:r>
              <a:rPr lang="en-US" sz="1400"/>
              <a:t>Naval Architecture &amp; Marine </a:t>
            </a:r>
            <a:br>
              <a:rPr lang="en-US" sz="1400"/>
            </a:br>
            <a:r>
              <a:rPr lang="en-US" sz="1400"/>
              <a:t>   Engineering</a:t>
            </a:r>
          </a:p>
          <a:p>
            <a:pPr marL="228600" indent="-228600"/>
            <a:r>
              <a:rPr lang="en-US" sz="1400"/>
              <a:t>Nuclear</a:t>
            </a:r>
          </a:p>
          <a:p>
            <a:pPr marL="228600" indent="-228600"/>
            <a:r>
              <a:rPr lang="en-US" sz="1400"/>
              <a:t>Ocean</a:t>
            </a:r>
          </a:p>
          <a:p>
            <a:pPr marL="228600" indent="-228600"/>
            <a:r>
              <a:rPr lang="en-US" sz="1400"/>
              <a:t>Petroleum</a:t>
            </a:r>
          </a:p>
          <a:p>
            <a:pPr marL="228600" indent="-228600"/>
            <a:r>
              <a:rPr lang="en-US" sz="1400"/>
              <a:t>Software</a:t>
            </a:r>
          </a:p>
          <a:p>
            <a:pPr marL="228600" indent="-228600"/>
            <a:r>
              <a:rPr lang="en-US" sz="1400"/>
              <a:t>Surveying</a:t>
            </a:r>
          </a:p>
          <a:p>
            <a:pPr marL="228600" indent="-228600"/>
            <a:r>
              <a:rPr lang="en-US" sz="1400"/>
              <a:t>Other</a:t>
            </a:r>
          </a:p>
          <a:p>
            <a:pPr marL="228600" indent="-228600">
              <a:buFontTx/>
              <a:buNone/>
            </a:pPr>
            <a:endParaRPr lang="en-US" sz="1400"/>
          </a:p>
        </p:txBody>
      </p:sp>
      <p:sp>
        <p:nvSpPr>
          <p:cNvPr id="173062" name="Rectangle 1030"/>
          <p:cNvSpPr>
            <a:spLocks noGrp="1" noChangeArrowheads="1"/>
          </p:cNvSpPr>
          <p:nvPr>
            <p:ph type="title"/>
          </p:nvPr>
        </p:nvSpPr>
        <p:spPr>
          <a:xfrm>
            <a:off x="457200" y="400050"/>
            <a:ext cx="8229600" cy="1020763"/>
          </a:xfrm>
          <a:noFill/>
          <a:ln/>
        </p:spPr>
        <p:txBody>
          <a:bodyPr lIns="92075" tIns="46038" rIns="92075" bIns="46038"/>
          <a:lstStyle/>
          <a:p>
            <a:r>
              <a:rPr lang="en-US" dirty="0" smtClean="0"/>
              <a:t>Engineering Program </a:t>
            </a:r>
            <a:r>
              <a:rPr lang="en-US" dirty="0"/>
              <a:t>Areas</a:t>
            </a:r>
          </a:p>
        </p:txBody>
      </p:sp>
    </p:spTree>
  </p:cSld>
  <p:clrMapOvr>
    <a:masterClrMapping/>
  </p:clrMapOvr>
  <p:transition/>
  <p:timing>
    <p:tnLst>
      <p:par>
        <p:cTn id="1" dur="indefinite" restart="never" nodeType="tmRoot"/>
      </p:par>
    </p:tnLst>
  </p:timing>
</p:sld>
</file>

<file path=ppt/slides/slide23.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261122" name="Rectangle 2"/>
          <p:cNvSpPr>
            <a:spLocks noGrp="1" noChangeArrowheads="1"/>
          </p:cNvSpPr>
          <p:nvPr>
            <p:ph type="body" sz="half" idx="1"/>
          </p:nvPr>
        </p:nvSpPr>
        <p:spPr>
          <a:xfrm>
            <a:off x="609600" y="1598613"/>
            <a:ext cx="3657600" cy="4119562"/>
          </a:xfrm>
        </p:spPr>
        <p:txBody>
          <a:bodyPr/>
          <a:lstStyle/>
          <a:p>
            <a:pPr marL="228600" indent="-228600"/>
            <a:r>
              <a:rPr lang="en-US" sz="1400"/>
              <a:t>Aeronautical/Aerospace</a:t>
            </a:r>
          </a:p>
          <a:p>
            <a:pPr marL="228600" indent="-228600"/>
            <a:r>
              <a:rPr lang="en-US" sz="1400"/>
              <a:t>Air Conditioning</a:t>
            </a:r>
          </a:p>
          <a:p>
            <a:pPr marL="228600" indent="-228600"/>
            <a:r>
              <a:rPr lang="en-US" sz="1400"/>
              <a:t>Architectural</a:t>
            </a:r>
          </a:p>
          <a:p>
            <a:pPr marL="228600" indent="-228600"/>
            <a:r>
              <a:rPr lang="en-US" sz="1400"/>
              <a:t>Automotive</a:t>
            </a:r>
          </a:p>
          <a:p>
            <a:pPr marL="228600" indent="-228600"/>
            <a:r>
              <a:rPr lang="en-US" sz="1400"/>
              <a:t>Bioengineering (Biomedical)</a:t>
            </a:r>
          </a:p>
          <a:p>
            <a:pPr marL="228600" indent="-228600"/>
            <a:r>
              <a:rPr lang="en-US" sz="1400"/>
              <a:t>Ceramic</a:t>
            </a:r>
          </a:p>
          <a:p>
            <a:pPr marL="228600" indent="-228600"/>
            <a:r>
              <a:rPr lang="en-US" sz="1400"/>
              <a:t>Chemical</a:t>
            </a:r>
          </a:p>
          <a:p>
            <a:pPr marL="228600" indent="-228600"/>
            <a:r>
              <a:rPr lang="en-US" sz="1400"/>
              <a:t>Civil</a:t>
            </a:r>
          </a:p>
          <a:p>
            <a:pPr marL="228600" indent="-228600"/>
            <a:r>
              <a:rPr lang="en-US" sz="1400"/>
              <a:t>Computer</a:t>
            </a:r>
          </a:p>
          <a:p>
            <a:pPr marL="228600" indent="-228600"/>
            <a:r>
              <a:rPr lang="en-US" sz="1400"/>
              <a:t>Construction</a:t>
            </a:r>
          </a:p>
          <a:p>
            <a:pPr marL="228600" indent="-228600"/>
            <a:r>
              <a:rPr lang="en-US" sz="1400"/>
              <a:t>Drafting &amp; Design (General)</a:t>
            </a:r>
          </a:p>
          <a:p>
            <a:pPr marL="228600" indent="-228600"/>
            <a:r>
              <a:rPr lang="en-US" sz="1400"/>
              <a:t>Drafting &amp; Design (Mechanical)</a:t>
            </a:r>
          </a:p>
          <a:p>
            <a:pPr marL="228600" indent="-228600"/>
            <a:r>
              <a:rPr lang="en-US" sz="1400"/>
              <a:t>Electrical &amp; Electronic(s)</a:t>
            </a:r>
          </a:p>
          <a:p>
            <a:pPr marL="228600" indent="-228600"/>
            <a:r>
              <a:rPr lang="en-US" sz="1400"/>
              <a:t>Electromechanical</a:t>
            </a:r>
          </a:p>
          <a:p>
            <a:pPr marL="228600" indent="-228600"/>
            <a:r>
              <a:rPr lang="en-US" sz="1400"/>
              <a:t>Engineering Management</a:t>
            </a:r>
          </a:p>
          <a:p>
            <a:pPr marL="228600" indent="-228600"/>
            <a:r>
              <a:rPr lang="en-US" sz="1400"/>
              <a:t>Engineering Technology (General)</a:t>
            </a:r>
          </a:p>
          <a:p>
            <a:pPr marL="228600" indent="-228600">
              <a:buFontTx/>
              <a:buNone/>
            </a:pPr>
            <a:endParaRPr lang="en-US" sz="1400"/>
          </a:p>
        </p:txBody>
      </p:sp>
      <p:sp>
        <p:nvSpPr>
          <p:cNvPr id="261123" name="Rectangle 3"/>
          <p:cNvSpPr>
            <a:spLocks noGrp="1" noChangeArrowheads="1"/>
          </p:cNvSpPr>
          <p:nvPr>
            <p:ph type="body" sz="half" idx="2"/>
          </p:nvPr>
        </p:nvSpPr>
        <p:spPr>
          <a:xfrm>
            <a:off x="4960938" y="1574800"/>
            <a:ext cx="4030662" cy="4389438"/>
          </a:xfrm>
        </p:spPr>
        <p:txBody>
          <a:bodyPr/>
          <a:lstStyle/>
          <a:p>
            <a:pPr marL="228600" indent="-228600"/>
            <a:r>
              <a:rPr lang="en-US" sz="1400"/>
              <a:t>Environmental</a:t>
            </a:r>
          </a:p>
          <a:p>
            <a:pPr marL="228600" indent="-228600"/>
            <a:r>
              <a:rPr lang="en-US" sz="1400"/>
              <a:t>Fire Protection and Safety</a:t>
            </a:r>
          </a:p>
          <a:p>
            <a:pPr marL="228600" indent="-228600"/>
            <a:r>
              <a:rPr lang="en-US" sz="1400"/>
              <a:t>Industrial</a:t>
            </a:r>
          </a:p>
          <a:p>
            <a:pPr marL="228600" indent="-228600"/>
            <a:r>
              <a:rPr lang="en-US" sz="1400"/>
              <a:t>Information</a:t>
            </a:r>
          </a:p>
          <a:p>
            <a:pPr marL="228600" indent="-228600"/>
            <a:r>
              <a:rPr lang="en-US" sz="1400"/>
              <a:t>Instrumentation and Control Systems</a:t>
            </a:r>
          </a:p>
          <a:p>
            <a:pPr marL="228600" indent="-228600"/>
            <a:r>
              <a:rPr lang="en-US" sz="1400"/>
              <a:t>Manufacturing</a:t>
            </a:r>
          </a:p>
          <a:p>
            <a:pPr marL="228600" indent="-228600"/>
            <a:r>
              <a:rPr lang="en-US" sz="1400"/>
              <a:t>Marine</a:t>
            </a:r>
          </a:p>
          <a:p>
            <a:pPr marL="228600" indent="-228600"/>
            <a:r>
              <a:rPr lang="en-US" sz="1400"/>
              <a:t>Mechanical</a:t>
            </a:r>
          </a:p>
          <a:p>
            <a:pPr marL="228600" indent="-228600"/>
            <a:r>
              <a:rPr lang="en-US" sz="1400"/>
              <a:t>Mining</a:t>
            </a:r>
          </a:p>
          <a:p>
            <a:pPr marL="228600" indent="-228600"/>
            <a:r>
              <a:rPr lang="en-US" sz="1400"/>
              <a:t>Nuclear</a:t>
            </a:r>
          </a:p>
          <a:p>
            <a:pPr marL="228600" indent="-228600"/>
            <a:r>
              <a:rPr lang="en-US" sz="1400"/>
              <a:t>Plastics</a:t>
            </a:r>
          </a:p>
          <a:p>
            <a:pPr marL="228600" indent="-228600"/>
            <a:r>
              <a:rPr lang="en-US" sz="1400"/>
              <a:t>Surveying</a:t>
            </a:r>
          </a:p>
          <a:p>
            <a:pPr marL="228600" indent="-228600"/>
            <a:r>
              <a:rPr lang="en-US" sz="1400"/>
              <a:t>Telecommunications</a:t>
            </a:r>
          </a:p>
          <a:p>
            <a:pPr marL="228600" indent="-228600"/>
            <a:r>
              <a:rPr lang="en-US" sz="1400"/>
              <a:t>Textile and Apparel</a:t>
            </a:r>
          </a:p>
          <a:p>
            <a:pPr marL="228600" indent="-228600"/>
            <a:r>
              <a:rPr lang="en-US" sz="1400"/>
              <a:t>Welding</a:t>
            </a:r>
          </a:p>
          <a:p>
            <a:pPr marL="228600" indent="-228600">
              <a:buFontTx/>
              <a:buNone/>
            </a:pPr>
            <a:endParaRPr lang="en-US" sz="1400"/>
          </a:p>
        </p:txBody>
      </p:sp>
      <p:sp>
        <p:nvSpPr>
          <p:cNvPr id="261124" name="Rectangle 4"/>
          <p:cNvSpPr>
            <a:spLocks noGrp="1" noChangeArrowheads="1"/>
          </p:cNvSpPr>
          <p:nvPr>
            <p:ph type="title"/>
          </p:nvPr>
        </p:nvSpPr>
        <p:spPr>
          <a:xfrm>
            <a:off x="457200" y="400050"/>
            <a:ext cx="8229600" cy="1020763"/>
          </a:xfrm>
          <a:noFill/>
          <a:ln/>
        </p:spPr>
        <p:txBody>
          <a:bodyPr lIns="92075" tIns="46038" rIns="92075" bIns="46038"/>
          <a:lstStyle/>
          <a:p>
            <a:r>
              <a:rPr lang="en-US" dirty="0" smtClean="0"/>
              <a:t>Technology Program </a:t>
            </a:r>
            <a:r>
              <a:rPr lang="en-US" dirty="0"/>
              <a:t>Areas</a:t>
            </a:r>
          </a:p>
        </p:txBody>
      </p:sp>
    </p:spTree>
  </p:cSld>
  <p:clrMapOvr>
    <a:masterClrMapping/>
  </p:clrMapOvr>
  <p:transition/>
  <p:timing>
    <p:tnLst>
      <p:par>
        <p:cTn id="1" dur="indefinite" restart="never" nodeType="tmRoot"/>
      </p:par>
    </p:tn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4217" name="Rectangle 1033"/>
          <p:cNvSpPr>
            <a:spLocks noGrp="1" noChangeArrowheads="1"/>
          </p:cNvSpPr>
          <p:nvPr>
            <p:ph type="body" idx="1"/>
          </p:nvPr>
        </p:nvSpPr>
        <p:spPr>
          <a:xfrm>
            <a:off x="773113" y="1717675"/>
            <a:ext cx="8240712" cy="4203700"/>
          </a:xfrm>
          <a:noFill/>
          <a:ln/>
        </p:spPr>
        <p:txBody>
          <a:bodyPr/>
          <a:lstStyle/>
          <a:p>
            <a:pPr>
              <a:lnSpc>
                <a:spcPct val="105000"/>
              </a:lnSpc>
            </a:pPr>
            <a:r>
              <a:rPr lang="en-US" sz="2800"/>
              <a:t>Adopted by ABET (EC2000)</a:t>
            </a:r>
          </a:p>
          <a:p>
            <a:pPr>
              <a:lnSpc>
                <a:spcPct val="80000"/>
              </a:lnSpc>
            </a:pPr>
            <a:endParaRPr lang="en-US" sz="800"/>
          </a:p>
          <a:p>
            <a:pPr>
              <a:lnSpc>
                <a:spcPct val="105000"/>
              </a:lnSpc>
            </a:pPr>
            <a:r>
              <a:rPr lang="en-US" sz="2800"/>
              <a:t>Adopted by US Regional (institutional) Accreditation Agencies</a:t>
            </a:r>
          </a:p>
          <a:p>
            <a:pPr>
              <a:lnSpc>
                <a:spcPct val="80000"/>
              </a:lnSpc>
            </a:pPr>
            <a:endParaRPr lang="en-US" sz="800"/>
          </a:p>
          <a:p>
            <a:pPr>
              <a:lnSpc>
                <a:spcPct val="105000"/>
              </a:lnSpc>
            </a:pPr>
            <a:r>
              <a:rPr lang="en-US" sz="2800"/>
              <a:t>Appears to provide a way to compare international degree </a:t>
            </a:r>
            <a:r>
              <a:rPr lang="en-US" sz="2800" u="sng"/>
              <a:t>programs</a:t>
            </a:r>
          </a:p>
          <a:p>
            <a:pPr>
              <a:lnSpc>
                <a:spcPct val="80000"/>
              </a:lnSpc>
            </a:pPr>
            <a:endParaRPr lang="en-US" sz="800"/>
          </a:p>
          <a:p>
            <a:pPr>
              <a:lnSpc>
                <a:spcPct val="105000"/>
              </a:lnSpc>
            </a:pPr>
            <a:r>
              <a:rPr lang="en-US" sz="2800"/>
              <a:t>Optimum assessment techniques </a:t>
            </a:r>
            <a:br>
              <a:rPr lang="en-US" sz="2800"/>
            </a:br>
            <a:r>
              <a:rPr lang="en-US" sz="2800"/>
              <a:t>under development</a:t>
            </a:r>
          </a:p>
        </p:txBody>
      </p:sp>
      <p:sp>
        <p:nvSpPr>
          <p:cNvPr id="94219" name="Rectangle 1035"/>
          <p:cNvSpPr>
            <a:spLocks noGrp="1" noChangeArrowheads="1"/>
          </p:cNvSpPr>
          <p:nvPr>
            <p:ph type="title"/>
          </p:nvPr>
        </p:nvSpPr>
        <p:spPr>
          <a:xfrm>
            <a:off x="431800" y="431800"/>
            <a:ext cx="8318500" cy="1193800"/>
          </a:xfrm>
          <a:noFill/>
          <a:ln/>
        </p:spPr>
        <p:txBody>
          <a:bodyPr/>
          <a:lstStyle/>
          <a:p>
            <a:pPr>
              <a:lnSpc>
                <a:spcPct val="105000"/>
              </a:lnSpc>
            </a:pPr>
            <a:r>
              <a:rPr lang="en-US" sz="4000"/>
              <a:t>Outcomes-Based </a:t>
            </a:r>
            <a:br>
              <a:rPr lang="en-US" sz="4000"/>
            </a:br>
            <a:r>
              <a:rPr lang="en-US" sz="4000"/>
              <a:t>Accreditation Criteria</a:t>
            </a:r>
          </a:p>
        </p:txBody>
      </p:sp>
    </p:spTree>
  </p:cSld>
  <p:clrMapOvr>
    <a:masterClrMapping/>
  </p:clrMapOvr>
  <p:transition/>
  <p:timing>
    <p:tnLst>
      <p:par>
        <p:cTn id="1" dur="indefinite" restart="never" nodeType="tmRoot"/>
      </p:par>
    </p:tn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Slide Number Placeholder 5"/>
          <p:cNvSpPr>
            <a:spLocks noGrp="1"/>
          </p:cNvSpPr>
          <p:nvPr>
            <p:ph type="sldNum" sz="quarter" idx="4294967295"/>
          </p:nvPr>
        </p:nvSpPr>
        <p:spPr>
          <a:xfrm>
            <a:off x="6553200" y="6324600"/>
            <a:ext cx="1905000" cy="457200"/>
          </a:xfrm>
          <a:prstGeom prst="rect">
            <a:avLst/>
          </a:prstGeom>
        </p:spPr>
        <p:txBody>
          <a:bodyPr/>
          <a:lstStyle/>
          <a:p>
            <a:fld id="{951C5610-D6FD-4DD1-A2B2-C57168718D18}" type="slidenum">
              <a:rPr lang="en-US"/>
              <a:pPr/>
              <a:t>25</a:t>
            </a:fld>
            <a:endParaRPr lang="en-US"/>
          </a:p>
        </p:txBody>
      </p:sp>
      <p:sp>
        <p:nvSpPr>
          <p:cNvPr id="102402" name="Rectangle 2"/>
          <p:cNvSpPr>
            <a:spLocks noGrp="1" noChangeArrowheads="1"/>
          </p:cNvSpPr>
          <p:nvPr>
            <p:ph type="title"/>
          </p:nvPr>
        </p:nvSpPr>
        <p:spPr/>
        <p:txBody>
          <a:bodyPr/>
          <a:lstStyle/>
          <a:p>
            <a:pPr algn="ctr"/>
            <a:r>
              <a:rPr lang="en-US" sz="4000"/>
              <a:t>Engineering Accreditation Process</a:t>
            </a:r>
          </a:p>
        </p:txBody>
      </p:sp>
      <p:sp>
        <p:nvSpPr>
          <p:cNvPr id="102403" name="Rectangle 3"/>
          <p:cNvSpPr>
            <a:spLocks noGrp="1" noChangeArrowheads="1"/>
          </p:cNvSpPr>
          <p:nvPr>
            <p:ph type="body" idx="1"/>
          </p:nvPr>
        </p:nvSpPr>
        <p:spPr/>
        <p:txBody>
          <a:bodyPr/>
          <a:lstStyle/>
          <a:p>
            <a:r>
              <a:rPr lang="en-US" sz="2800"/>
              <a:t>Institutions request accreditation of programs</a:t>
            </a:r>
          </a:p>
          <a:p>
            <a:r>
              <a:rPr lang="en-US" sz="2800"/>
              <a:t>Self-study is prepared by each program describing how criteria are met</a:t>
            </a:r>
          </a:p>
          <a:p>
            <a:r>
              <a:rPr lang="en-US" sz="2800"/>
              <a:t>Institutional visit by team (team chair and one evaluator per program; all volunteers)</a:t>
            </a:r>
          </a:p>
          <a:p>
            <a:r>
              <a:rPr lang="en-US" sz="2800"/>
              <a:t>Team recommendation to EAC</a:t>
            </a:r>
          </a:p>
          <a:p>
            <a:r>
              <a:rPr lang="en-US" sz="2800"/>
              <a:t>Six year cycle for programs with no serious shortcomings </a:t>
            </a:r>
          </a:p>
        </p:txBody>
      </p:sp>
    </p:spTree>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Slide Number Placeholder 5"/>
          <p:cNvSpPr>
            <a:spLocks noGrp="1"/>
          </p:cNvSpPr>
          <p:nvPr>
            <p:ph type="sldNum" sz="quarter" idx="4294967295"/>
          </p:nvPr>
        </p:nvSpPr>
        <p:spPr>
          <a:xfrm>
            <a:off x="6553200" y="6324600"/>
            <a:ext cx="1905000" cy="457200"/>
          </a:xfrm>
          <a:prstGeom prst="rect">
            <a:avLst/>
          </a:prstGeom>
        </p:spPr>
        <p:txBody>
          <a:bodyPr/>
          <a:lstStyle/>
          <a:p>
            <a:fld id="{8E543AF5-EDE8-409A-87B6-C5474E55ACF6}" type="slidenum">
              <a:rPr lang="en-US"/>
              <a:pPr/>
              <a:t>26</a:t>
            </a:fld>
            <a:endParaRPr lang="en-US"/>
          </a:p>
        </p:txBody>
      </p:sp>
      <p:sp>
        <p:nvSpPr>
          <p:cNvPr id="135170" name="Rectangle 2"/>
          <p:cNvSpPr>
            <a:spLocks noGrp="1" noChangeArrowheads="1"/>
          </p:cNvSpPr>
          <p:nvPr>
            <p:ph type="title"/>
          </p:nvPr>
        </p:nvSpPr>
        <p:spPr>
          <a:xfrm>
            <a:off x="457200" y="0"/>
            <a:ext cx="8229600" cy="1371600"/>
          </a:xfrm>
        </p:spPr>
        <p:txBody>
          <a:bodyPr/>
          <a:lstStyle/>
          <a:p>
            <a:pPr algn="ctr"/>
            <a:r>
              <a:rPr lang="en-US" sz="3600" dirty="0"/>
              <a:t>Program Self-Study Report</a:t>
            </a:r>
          </a:p>
        </p:txBody>
      </p:sp>
      <p:sp>
        <p:nvSpPr>
          <p:cNvPr id="135171" name="Rectangle 3"/>
          <p:cNvSpPr>
            <a:spLocks noGrp="1" noChangeArrowheads="1"/>
          </p:cNvSpPr>
          <p:nvPr>
            <p:ph type="body" idx="1"/>
          </p:nvPr>
        </p:nvSpPr>
        <p:spPr>
          <a:xfrm>
            <a:off x="406400" y="1079500"/>
            <a:ext cx="8229600" cy="4572000"/>
          </a:xfrm>
        </p:spPr>
        <p:txBody>
          <a:bodyPr/>
          <a:lstStyle/>
          <a:p>
            <a:pPr marL="609600" indent="-609600">
              <a:lnSpc>
                <a:spcPct val="90000"/>
              </a:lnSpc>
            </a:pPr>
            <a:r>
              <a:rPr lang="en-US" sz="2800" dirty="0"/>
              <a:t>Primary Initial Information Source for the Program Evaluator</a:t>
            </a:r>
          </a:p>
          <a:p>
            <a:pPr marL="609600" indent="-609600">
              <a:lnSpc>
                <a:spcPct val="90000"/>
              </a:lnSpc>
            </a:pPr>
            <a:r>
              <a:rPr lang="en-US" sz="2800" dirty="0"/>
              <a:t>Main Body</a:t>
            </a:r>
          </a:p>
          <a:p>
            <a:pPr marL="1430338" lvl="1" indent="-533400">
              <a:lnSpc>
                <a:spcPct val="90000"/>
              </a:lnSpc>
              <a:buFont typeface="Wingdings" pitchFamily="2" charset="2"/>
              <a:buAutoNum type="alphaUcPeriod"/>
            </a:pPr>
            <a:r>
              <a:rPr lang="en-US" sz="2400" dirty="0"/>
              <a:t>Background Information</a:t>
            </a:r>
          </a:p>
          <a:p>
            <a:pPr marL="1430338" lvl="1" indent="-533400">
              <a:lnSpc>
                <a:spcPct val="90000"/>
              </a:lnSpc>
              <a:buFont typeface="Wingdings" pitchFamily="2" charset="2"/>
              <a:buAutoNum type="alphaUcPeriod"/>
            </a:pPr>
            <a:r>
              <a:rPr lang="en-US" sz="2400" dirty="0"/>
              <a:t>Accreditation Summary</a:t>
            </a:r>
          </a:p>
          <a:p>
            <a:pPr marL="609600" indent="-609600">
              <a:lnSpc>
                <a:spcPct val="90000"/>
              </a:lnSpc>
            </a:pPr>
            <a:r>
              <a:rPr lang="en-US" sz="2800" dirty="0"/>
              <a:t>Appendix I – Additional Program Information</a:t>
            </a:r>
          </a:p>
          <a:p>
            <a:pPr marL="609600" indent="-609600">
              <a:lnSpc>
                <a:spcPct val="90000"/>
              </a:lnSpc>
            </a:pPr>
            <a:r>
              <a:rPr lang="en-US" sz="2800" dirty="0"/>
              <a:t>Appendix II – Institutional Profile</a:t>
            </a:r>
          </a:p>
          <a:p>
            <a:pPr marL="609600" indent="-609600">
              <a:lnSpc>
                <a:spcPct val="90000"/>
              </a:lnSpc>
            </a:pPr>
            <a:r>
              <a:rPr lang="en-US" sz="2800" dirty="0"/>
              <a:t>Main Body and Appendix I prepared for each program</a:t>
            </a:r>
          </a:p>
          <a:p>
            <a:pPr marL="1430338" lvl="1" indent="-533400">
              <a:lnSpc>
                <a:spcPct val="90000"/>
              </a:lnSpc>
            </a:pPr>
            <a:r>
              <a:rPr lang="en-US" sz="2400" dirty="0"/>
              <a:t>Appendix II common to all programs</a:t>
            </a:r>
          </a:p>
        </p:txBody>
      </p:sp>
    </p:spTree>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Slide Number Placeholder 5"/>
          <p:cNvSpPr>
            <a:spLocks noGrp="1"/>
          </p:cNvSpPr>
          <p:nvPr>
            <p:ph type="sldNum" sz="quarter" idx="4294967295"/>
          </p:nvPr>
        </p:nvSpPr>
        <p:spPr>
          <a:xfrm>
            <a:off x="6553200" y="6324600"/>
            <a:ext cx="1905000" cy="457200"/>
          </a:xfrm>
          <a:prstGeom prst="rect">
            <a:avLst/>
          </a:prstGeom>
        </p:spPr>
        <p:txBody>
          <a:bodyPr/>
          <a:lstStyle/>
          <a:p>
            <a:fld id="{9947F344-8AC9-4FA7-9145-72C1CE85F031}" type="slidenum">
              <a:rPr lang="en-US"/>
              <a:pPr/>
              <a:t>27</a:t>
            </a:fld>
            <a:endParaRPr lang="en-US"/>
          </a:p>
        </p:txBody>
      </p:sp>
      <p:sp>
        <p:nvSpPr>
          <p:cNvPr id="149506" name="Rectangle 2"/>
          <p:cNvSpPr>
            <a:spLocks noGrp="1" noChangeArrowheads="1"/>
          </p:cNvSpPr>
          <p:nvPr>
            <p:ph type="title"/>
          </p:nvPr>
        </p:nvSpPr>
        <p:spPr/>
        <p:txBody>
          <a:bodyPr/>
          <a:lstStyle/>
          <a:p>
            <a:pPr algn="ctr"/>
            <a:r>
              <a:rPr lang="en-US"/>
              <a:t>Accreditation Visit</a:t>
            </a:r>
          </a:p>
        </p:txBody>
      </p:sp>
      <p:sp>
        <p:nvSpPr>
          <p:cNvPr id="149507" name="Rectangle 3"/>
          <p:cNvSpPr>
            <a:spLocks noGrp="1" noChangeArrowheads="1"/>
          </p:cNvSpPr>
          <p:nvPr>
            <p:ph type="body" idx="1"/>
          </p:nvPr>
        </p:nvSpPr>
        <p:spPr/>
        <p:txBody>
          <a:bodyPr/>
          <a:lstStyle/>
          <a:p>
            <a:pPr>
              <a:lnSpc>
                <a:spcPct val="90000"/>
              </a:lnSpc>
            </a:pPr>
            <a:r>
              <a:rPr lang="en-US"/>
              <a:t>Typical Schedule is Sunday through Tuesday</a:t>
            </a:r>
          </a:p>
          <a:p>
            <a:pPr>
              <a:lnSpc>
                <a:spcPct val="90000"/>
              </a:lnSpc>
            </a:pPr>
            <a:r>
              <a:rPr lang="en-US"/>
              <a:t>Meet with administrators, faculty, staff, and students</a:t>
            </a:r>
          </a:p>
          <a:p>
            <a:pPr>
              <a:lnSpc>
                <a:spcPct val="90000"/>
              </a:lnSpc>
            </a:pPr>
            <a:r>
              <a:rPr lang="en-US"/>
              <a:t>Examine facilities</a:t>
            </a:r>
          </a:p>
          <a:p>
            <a:pPr>
              <a:lnSpc>
                <a:spcPct val="90000"/>
              </a:lnSpc>
            </a:pPr>
            <a:r>
              <a:rPr lang="en-US"/>
              <a:t>Examine sample student work</a:t>
            </a:r>
          </a:p>
          <a:p>
            <a:pPr>
              <a:lnSpc>
                <a:spcPct val="90000"/>
              </a:lnSpc>
            </a:pPr>
            <a:r>
              <a:rPr lang="en-US"/>
              <a:t>Reach team agreement on recommendations</a:t>
            </a:r>
          </a:p>
        </p:txBody>
      </p:sp>
    </p:spTree>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Slide Number Placeholder 5"/>
          <p:cNvSpPr>
            <a:spLocks noGrp="1"/>
          </p:cNvSpPr>
          <p:nvPr>
            <p:ph type="sldNum" sz="quarter" idx="4294967295"/>
          </p:nvPr>
        </p:nvSpPr>
        <p:spPr>
          <a:xfrm>
            <a:off x="6553200" y="6324600"/>
            <a:ext cx="1905000" cy="457200"/>
          </a:xfrm>
          <a:prstGeom prst="rect">
            <a:avLst/>
          </a:prstGeom>
        </p:spPr>
        <p:txBody>
          <a:bodyPr/>
          <a:lstStyle/>
          <a:p>
            <a:fld id="{7145A413-FB40-432A-927C-4BA256C2B4C8}" type="slidenum">
              <a:rPr lang="en-US"/>
              <a:pPr/>
              <a:t>28</a:t>
            </a:fld>
            <a:endParaRPr lang="en-US"/>
          </a:p>
        </p:txBody>
      </p:sp>
      <p:sp>
        <p:nvSpPr>
          <p:cNvPr id="150530" name="Rectangle 2"/>
          <p:cNvSpPr>
            <a:spLocks noGrp="1" noChangeArrowheads="1"/>
          </p:cNvSpPr>
          <p:nvPr>
            <p:ph type="title"/>
          </p:nvPr>
        </p:nvSpPr>
        <p:spPr/>
        <p:txBody>
          <a:bodyPr/>
          <a:lstStyle/>
          <a:p>
            <a:pPr algn="ctr"/>
            <a:r>
              <a:rPr lang="en-US"/>
              <a:t>Post Visit Process</a:t>
            </a:r>
          </a:p>
        </p:txBody>
      </p:sp>
      <p:sp>
        <p:nvSpPr>
          <p:cNvPr id="150531" name="Rectangle 3"/>
          <p:cNvSpPr>
            <a:spLocks noGrp="1" noChangeArrowheads="1"/>
          </p:cNvSpPr>
          <p:nvPr>
            <p:ph type="body" idx="1"/>
          </p:nvPr>
        </p:nvSpPr>
        <p:spPr/>
        <p:txBody>
          <a:bodyPr/>
          <a:lstStyle/>
          <a:p>
            <a:pPr>
              <a:lnSpc>
                <a:spcPct val="90000"/>
              </a:lnSpc>
            </a:pPr>
            <a:r>
              <a:rPr lang="en-US"/>
              <a:t>Draft Statement developed and sent to institution</a:t>
            </a:r>
          </a:p>
          <a:p>
            <a:pPr>
              <a:lnSpc>
                <a:spcPct val="90000"/>
              </a:lnSpc>
            </a:pPr>
            <a:r>
              <a:rPr lang="en-US"/>
              <a:t>Due process response and clarification</a:t>
            </a:r>
          </a:p>
          <a:p>
            <a:pPr>
              <a:lnSpc>
                <a:spcPct val="90000"/>
              </a:lnSpc>
            </a:pPr>
            <a:r>
              <a:rPr lang="en-US"/>
              <a:t>Final recommended action</a:t>
            </a:r>
          </a:p>
          <a:p>
            <a:pPr>
              <a:lnSpc>
                <a:spcPct val="90000"/>
              </a:lnSpc>
            </a:pPr>
            <a:r>
              <a:rPr lang="en-US"/>
              <a:t>Action by full commission</a:t>
            </a:r>
          </a:p>
          <a:p>
            <a:pPr>
              <a:lnSpc>
                <a:spcPct val="90000"/>
              </a:lnSpc>
            </a:pPr>
            <a:r>
              <a:rPr lang="en-US"/>
              <a:t>Strong consistency effort</a:t>
            </a:r>
          </a:p>
          <a:p>
            <a:pPr>
              <a:lnSpc>
                <a:spcPct val="90000"/>
              </a:lnSpc>
            </a:pPr>
            <a:r>
              <a:rPr lang="en-US"/>
              <a:t>Possible actions are accreditation for maximum period; Interim period; NA</a:t>
            </a:r>
          </a:p>
        </p:txBody>
      </p:sp>
    </p:spTree>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Slide Number Placeholder 5"/>
          <p:cNvSpPr>
            <a:spLocks noGrp="1"/>
          </p:cNvSpPr>
          <p:nvPr>
            <p:ph type="sldNum" sz="quarter" idx="4294967295"/>
          </p:nvPr>
        </p:nvSpPr>
        <p:spPr>
          <a:xfrm>
            <a:off x="6553200" y="6324600"/>
            <a:ext cx="1905000" cy="457200"/>
          </a:xfrm>
          <a:prstGeom prst="rect">
            <a:avLst/>
          </a:prstGeom>
        </p:spPr>
        <p:txBody>
          <a:bodyPr/>
          <a:lstStyle/>
          <a:p>
            <a:fld id="{F2F332A7-F40F-43C7-9D7C-72CF33D4164C}" type="slidenum">
              <a:rPr lang="en-US"/>
              <a:pPr/>
              <a:t>29</a:t>
            </a:fld>
            <a:endParaRPr lang="en-US"/>
          </a:p>
        </p:txBody>
      </p:sp>
      <p:sp>
        <p:nvSpPr>
          <p:cNvPr id="109570" name="Rectangle 2"/>
          <p:cNvSpPr>
            <a:spLocks noGrp="1" noChangeArrowheads="1"/>
          </p:cNvSpPr>
          <p:nvPr>
            <p:ph type="title"/>
          </p:nvPr>
        </p:nvSpPr>
        <p:spPr/>
        <p:txBody>
          <a:bodyPr/>
          <a:lstStyle/>
          <a:p>
            <a:pPr algn="ctr"/>
            <a:r>
              <a:rPr lang="en-US"/>
              <a:t>Typical Engineering Actions</a:t>
            </a:r>
          </a:p>
        </p:txBody>
      </p:sp>
      <p:sp>
        <p:nvSpPr>
          <p:cNvPr id="109571" name="Rectangle 3"/>
          <p:cNvSpPr>
            <a:spLocks noGrp="1" noChangeArrowheads="1"/>
          </p:cNvSpPr>
          <p:nvPr>
            <p:ph type="body" idx="1"/>
          </p:nvPr>
        </p:nvSpPr>
        <p:spPr/>
        <p:txBody>
          <a:bodyPr/>
          <a:lstStyle/>
          <a:p>
            <a:r>
              <a:rPr lang="en-US" sz="2400"/>
              <a:t>Approximately 300 programs per year</a:t>
            </a:r>
          </a:p>
          <a:p>
            <a:r>
              <a:rPr lang="en-US" sz="2400"/>
              <a:t>Approximately 70% accredited for maximum period (6 years)</a:t>
            </a:r>
          </a:p>
          <a:p>
            <a:r>
              <a:rPr lang="en-US" sz="2400"/>
              <a:t>Approximately 30% accredited for lesser period because of intermediate level shortcomings relative to criteria (typically for 2 years with focused visit or report)</a:t>
            </a:r>
          </a:p>
          <a:p>
            <a:r>
              <a:rPr lang="en-US" sz="2400"/>
              <a:t>Less than 1% with serious shortcomings relative to criteria (not accredited or in danger of losing accreditation)</a:t>
            </a:r>
          </a:p>
        </p:txBody>
      </p:sp>
    </p:spTree>
  </p:cSld>
  <p:clrMapOvr>
    <a:masterClrMapping/>
  </p:clrMapOvr>
  <p:transition/>
  <p:timing>
    <p:tnLst>
      <p:par>
        <p:cTn id="1" dur="indefinite" restart="never" nodeType="tmRoot"/>
      </p:par>
    </p:tnLst>
  </p:timing>
</p:sld>
</file>

<file path=ppt/slides/slide30.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53252" name="Rectangle 4"/>
          <p:cNvSpPr>
            <a:spLocks noGrp="1" noChangeArrowheads="1"/>
          </p:cNvSpPr>
          <p:nvPr>
            <p:ph type="body" idx="1"/>
          </p:nvPr>
        </p:nvSpPr>
        <p:spPr>
          <a:xfrm>
            <a:off x="762000" y="1574800"/>
            <a:ext cx="7975600" cy="4343400"/>
          </a:xfrm>
        </p:spPr>
        <p:txBody>
          <a:bodyPr/>
          <a:lstStyle/>
          <a:p>
            <a:pPr>
              <a:lnSpc>
                <a:spcPct val="105000"/>
              </a:lnSpc>
            </a:pPr>
            <a:r>
              <a:rPr lang="en-US" sz="2800"/>
              <a:t>Practice of continuous improvement</a:t>
            </a:r>
          </a:p>
          <a:p>
            <a:pPr lvl="1">
              <a:lnSpc>
                <a:spcPct val="105000"/>
              </a:lnSpc>
            </a:pPr>
            <a:r>
              <a:rPr lang="en-US" sz="2000"/>
              <a:t>Input of Constituencies</a:t>
            </a:r>
          </a:p>
          <a:p>
            <a:pPr lvl="1">
              <a:lnSpc>
                <a:spcPct val="105000"/>
              </a:lnSpc>
            </a:pPr>
            <a:r>
              <a:rPr lang="en-US" sz="2000"/>
              <a:t>Process Focus</a:t>
            </a:r>
          </a:p>
          <a:p>
            <a:pPr lvl="1">
              <a:lnSpc>
                <a:spcPct val="105000"/>
              </a:lnSpc>
            </a:pPr>
            <a:r>
              <a:rPr lang="en-US" sz="2000"/>
              <a:t>Outcomes and Assessment Linked to Objectives</a:t>
            </a:r>
          </a:p>
          <a:p>
            <a:pPr lvl="1">
              <a:lnSpc>
                <a:spcPct val="105000"/>
              </a:lnSpc>
              <a:buFontTx/>
              <a:buNone/>
            </a:pPr>
            <a:endParaRPr lang="en-US" sz="800"/>
          </a:p>
          <a:p>
            <a:pPr>
              <a:lnSpc>
                <a:spcPct val="105000"/>
              </a:lnSpc>
            </a:pPr>
            <a:r>
              <a:rPr lang="en-US" sz="2800"/>
              <a:t>Knowledge required for entry into the engineering profession</a:t>
            </a:r>
          </a:p>
          <a:p>
            <a:pPr>
              <a:lnSpc>
                <a:spcPct val="80000"/>
              </a:lnSpc>
              <a:buFontTx/>
              <a:buNone/>
            </a:pPr>
            <a:endParaRPr lang="en-US" sz="800"/>
          </a:p>
          <a:p>
            <a:pPr>
              <a:lnSpc>
                <a:spcPct val="105000"/>
              </a:lnSpc>
            </a:pPr>
            <a:r>
              <a:rPr lang="en-US" sz="2800"/>
              <a:t>Student, faculty, facilities, institutional support, and financial resource issues linked to program objectives</a:t>
            </a:r>
          </a:p>
        </p:txBody>
      </p:sp>
      <p:sp>
        <p:nvSpPr>
          <p:cNvPr id="53253" name="Text Box 5"/>
          <p:cNvSpPr txBox="1">
            <a:spLocks noChangeArrowheads="1"/>
          </p:cNvSpPr>
          <p:nvPr/>
        </p:nvSpPr>
        <p:spPr bwMode="auto">
          <a:xfrm>
            <a:off x="1219200" y="4495800"/>
            <a:ext cx="7620000" cy="549275"/>
          </a:xfrm>
          <a:prstGeom prst="rect">
            <a:avLst/>
          </a:prstGeom>
          <a:noFill/>
          <a:ln w="12700">
            <a:noFill/>
            <a:miter lim="800000"/>
            <a:headEnd type="none" w="sm" len="sm"/>
            <a:tailEnd type="none" w="sm" len="sm"/>
          </a:ln>
          <a:effectLst/>
        </p:spPr>
        <p:txBody>
          <a:bodyPr>
            <a:spAutoFit/>
          </a:bodyPr>
          <a:lstStyle/>
          <a:p>
            <a:pPr algn="l" eaLnBrk="0" hangingPunct="0">
              <a:lnSpc>
                <a:spcPct val="100000"/>
              </a:lnSpc>
              <a:spcBef>
                <a:spcPct val="0"/>
              </a:spcBef>
            </a:pPr>
            <a:r>
              <a:rPr kumimoji="1" lang="en-US" sz="3000" b="0">
                <a:solidFill>
                  <a:srgbClr val="FF0000"/>
                </a:solidFill>
                <a:effectLst/>
                <a:latin typeface="ElegaGarmnd BT" pitchFamily="18" charset="0"/>
              </a:rPr>
              <a:t/>
            </a:r>
            <a:endParaRPr kumimoji="1" lang="en-US" sz="2400" i="1">
              <a:solidFill>
                <a:srgbClr val="333399"/>
              </a:solidFill>
              <a:effectLst/>
              <a:latin typeface="ElegaGarmnd BT" pitchFamily="18" charset="0"/>
            </a:endParaRPr>
          </a:p>
        </p:txBody>
      </p:sp>
      <p:sp>
        <p:nvSpPr>
          <p:cNvPr id="53256" name="Rectangle 8"/>
          <p:cNvSpPr>
            <a:spLocks noChangeArrowheads="1"/>
          </p:cNvSpPr>
          <p:nvPr/>
        </p:nvSpPr>
        <p:spPr bwMode="auto">
          <a:xfrm>
            <a:off x="762000" y="511175"/>
            <a:ext cx="8229600" cy="1104900"/>
          </a:xfrm>
          <a:prstGeom prst="rect">
            <a:avLst/>
          </a:prstGeom>
          <a:noFill/>
          <a:ln w="9525">
            <a:noFill/>
            <a:miter lim="800000"/>
            <a:headEnd/>
            <a:tailEnd/>
          </a:ln>
          <a:effectLst/>
        </p:spPr>
        <p:txBody>
          <a:bodyPr lIns="92075" tIns="46038" rIns="92075" bIns="46038" anchor="ctr"/>
          <a:lstStyle/>
          <a:p>
            <a:pPr>
              <a:lnSpc>
                <a:spcPct val="100000"/>
              </a:lnSpc>
              <a:spcBef>
                <a:spcPct val="0"/>
              </a:spcBef>
            </a:pPr>
            <a:r>
              <a:rPr lang="en-US" sz="4400">
                <a:solidFill>
                  <a:schemeClr val="tx2"/>
                </a:solidFill>
                <a:effectLst/>
                <a:latin typeface="Arial" charset="0"/>
              </a:rPr>
              <a:t>New Emphasis</a:t>
            </a:r>
          </a:p>
        </p:txBody>
      </p:sp>
    </p:spTree>
  </p:cSld>
  <p:clrMapOvr>
    <a:masterClrMapping/>
  </p:clrMapOvr>
  <p:transition spd="med">
    <p:fade/>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8" fill="hold" grpId="0" nodeType="afterEffect">
                                  <p:stCondLst>
                                    <p:cond delay="0"/>
                                  </p:stCondLst>
                                  <p:childTnLst>
                                    <p:set>
                                      <p:cBhvr>
                                        <p:cTn id="6" dur="1" fill="hold">
                                          <p:stCondLst>
                                            <p:cond delay="0"/>
                                          </p:stCondLst>
                                        </p:cTn>
                                        <p:tgtEl>
                                          <p:spTgt spid="53253"/>
                                        </p:tgtEl>
                                        <p:attrNameLst>
                                          <p:attrName>style.visibility</p:attrName>
                                        </p:attrNameLst>
                                      </p:cBhvr>
                                      <p:to>
                                        <p:strVal val="visible"/>
                                      </p:to>
                                    </p:set>
                                    <p:anim calcmode="lin" valueType="num">
                                      <p:cBhvr additive="base">
                                        <p:cTn id="7" dur="500" fill="hold"/>
                                        <p:tgtEl>
                                          <p:spTgt spid="53253"/>
                                        </p:tgtEl>
                                        <p:attrNameLst>
                                          <p:attrName>ppt_x</p:attrName>
                                        </p:attrNameLst>
                                      </p:cBhvr>
                                      <p:tavLst>
                                        <p:tav tm="0">
                                          <p:val>
                                            <p:strVal val="0-#ppt_w/2"/>
                                          </p:val>
                                        </p:tav>
                                        <p:tav tm="100000">
                                          <p:val>
                                            <p:strVal val="#ppt_x"/>
                                          </p:val>
                                        </p:tav>
                                      </p:tavLst>
                                    </p:anim>
                                    <p:anim calcmode="lin" valueType="num">
                                      <p:cBhvr additive="base">
                                        <p:cTn id="8" dur="500" fill="hold"/>
                                        <p:tgtEl>
                                          <p:spTgt spid="53253"/>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3253" grpId="0" autoUpdateAnimBg="0"/>
    </p:bldLst>
  </p:timing>
</p:sld>
</file>

<file path=ppt/slides/slide31.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57348" name="Rectangle 4"/>
          <p:cNvSpPr>
            <a:spLocks noGrp="1" noChangeArrowheads="1"/>
          </p:cNvSpPr>
          <p:nvPr>
            <p:ph type="body" idx="1"/>
          </p:nvPr>
        </p:nvSpPr>
        <p:spPr>
          <a:xfrm>
            <a:off x="584200" y="1033463"/>
            <a:ext cx="8229600" cy="4165600"/>
          </a:xfrm>
        </p:spPr>
        <p:txBody>
          <a:bodyPr/>
          <a:lstStyle/>
          <a:p>
            <a:pPr marL="571500" indent="-571500">
              <a:lnSpc>
                <a:spcPct val="120000"/>
              </a:lnSpc>
              <a:buSzPct val="110000"/>
              <a:buFont typeface="Wingdings" pitchFamily="2" charset="2"/>
              <a:buAutoNum type="arabicParenR"/>
            </a:pPr>
            <a:r>
              <a:rPr lang="en-US" sz="2400" dirty="0"/>
              <a:t>Students</a:t>
            </a:r>
          </a:p>
          <a:p>
            <a:pPr marL="571500" indent="-571500">
              <a:lnSpc>
                <a:spcPct val="120000"/>
              </a:lnSpc>
              <a:buSzPct val="110000"/>
              <a:buFont typeface="Wingdings" pitchFamily="2" charset="2"/>
              <a:buAutoNum type="arabicParenR"/>
            </a:pPr>
            <a:r>
              <a:rPr lang="en-US" sz="2400" dirty="0"/>
              <a:t>Program Educational Objectives</a:t>
            </a:r>
          </a:p>
          <a:p>
            <a:pPr marL="571500" indent="-571500">
              <a:lnSpc>
                <a:spcPct val="120000"/>
              </a:lnSpc>
              <a:buSzPct val="110000"/>
              <a:buFont typeface="Wingdings" pitchFamily="2" charset="2"/>
              <a:buAutoNum type="arabicParenR"/>
            </a:pPr>
            <a:r>
              <a:rPr lang="en-US" sz="2400" dirty="0" smtClean="0"/>
              <a:t>Student Outcomes</a:t>
            </a:r>
            <a:endParaRPr lang="en-US" sz="2400" dirty="0"/>
          </a:p>
          <a:p>
            <a:pPr marL="571500" indent="-571500">
              <a:lnSpc>
                <a:spcPct val="120000"/>
              </a:lnSpc>
              <a:buSzPct val="110000"/>
              <a:buFont typeface="Wingdings" pitchFamily="2" charset="2"/>
              <a:buAutoNum type="arabicParenR"/>
            </a:pPr>
            <a:r>
              <a:rPr lang="en-US" sz="2400" dirty="0" smtClean="0"/>
              <a:t>Continuous Improvement</a:t>
            </a:r>
          </a:p>
          <a:p>
            <a:pPr marL="571500" indent="-571500">
              <a:lnSpc>
                <a:spcPct val="120000"/>
              </a:lnSpc>
              <a:buSzPct val="110000"/>
              <a:buFont typeface="Wingdings" pitchFamily="2" charset="2"/>
              <a:buAutoNum type="arabicParenR"/>
            </a:pPr>
            <a:r>
              <a:rPr lang="en-US" sz="2400" dirty="0" smtClean="0"/>
              <a:t>Curriculum</a:t>
            </a:r>
            <a:endParaRPr lang="en-US" sz="2400" dirty="0"/>
          </a:p>
          <a:p>
            <a:pPr marL="571500" indent="-571500">
              <a:lnSpc>
                <a:spcPct val="120000"/>
              </a:lnSpc>
              <a:buSzPct val="110000"/>
              <a:buFont typeface="Wingdings" pitchFamily="2" charset="2"/>
              <a:buAutoNum type="arabicParenR"/>
            </a:pPr>
            <a:r>
              <a:rPr lang="en-US" sz="2400" dirty="0"/>
              <a:t>Faculty</a:t>
            </a:r>
          </a:p>
          <a:p>
            <a:pPr marL="571500" indent="-571500">
              <a:lnSpc>
                <a:spcPct val="120000"/>
              </a:lnSpc>
              <a:buSzPct val="110000"/>
              <a:buFont typeface="Wingdings" pitchFamily="2" charset="2"/>
              <a:buAutoNum type="arabicParenR"/>
            </a:pPr>
            <a:r>
              <a:rPr lang="en-US" sz="2400" dirty="0"/>
              <a:t>Facilities</a:t>
            </a:r>
          </a:p>
          <a:p>
            <a:pPr marL="571500" indent="-571500">
              <a:lnSpc>
                <a:spcPct val="120000"/>
              </a:lnSpc>
              <a:buSzPct val="110000"/>
              <a:buFont typeface="Wingdings" pitchFamily="2" charset="2"/>
              <a:buAutoNum type="arabicParenR"/>
            </a:pPr>
            <a:r>
              <a:rPr lang="en-US" sz="2400" dirty="0"/>
              <a:t>Institutional </a:t>
            </a:r>
            <a:r>
              <a:rPr lang="en-US" sz="2400" dirty="0" smtClean="0"/>
              <a:t>Support</a:t>
            </a:r>
            <a:endParaRPr lang="en-US" sz="2400" dirty="0"/>
          </a:p>
          <a:p>
            <a:pPr marL="571500" indent="-571500">
              <a:lnSpc>
                <a:spcPct val="120000"/>
              </a:lnSpc>
              <a:buSzPct val="110000"/>
              <a:buFont typeface="Wingdings" pitchFamily="2" charset="2"/>
              <a:buAutoNum type="arabicParenR"/>
            </a:pPr>
            <a:r>
              <a:rPr lang="en-US" sz="2400" dirty="0"/>
              <a:t>Program Criteria</a:t>
            </a:r>
          </a:p>
        </p:txBody>
      </p:sp>
      <p:sp>
        <p:nvSpPr>
          <p:cNvPr id="57351" name="Rectangle 7"/>
          <p:cNvSpPr>
            <a:spLocks noChangeArrowheads="1"/>
          </p:cNvSpPr>
          <p:nvPr/>
        </p:nvSpPr>
        <p:spPr bwMode="auto">
          <a:xfrm>
            <a:off x="509588" y="193675"/>
            <a:ext cx="8382000" cy="622300"/>
          </a:xfrm>
          <a:prstGeom prst="rect">
            <a:avLst/>
          </a:prstGeom>
          <a:noFill/>
          <a:ln w="9525">
            <a:noFill/>
            <a:miter lim="800000"/>
            <a:headEnd/>
            <a:tailEnd/>
          </a:ln>
          <a:effectLst/>
        </p:spPr>
        <p:txBody>
          <a:bodyPr lIns="92075" tIns="46038" rIns="92075" bIns="46038" anchor="ctr"/>
          <a:lstStyle/>
          <a:p>
            <a:pPr>
              <a:lnSpc>
                <a:spcPct val="100000"/>
              </a:lnSpc>
              <a:spcBef>
                <a:spcPct val="0"/>
              </a:spcBef>
            </a:pPr>
            <a:r>
              <a:rPr lang="en-US" sz="4400" dirty="0" smtClean="0">
                <a:solidFill>
                  <a:schemeClr val="tx2"/>
                </a:solidFill>
                <a:effectLst/>
                <a:latin typeface="Arial" charset="0"/>
              </a:rPr>
              <a:t>ABET Engineering </a:t>
            </a:r>
            <a:r>
              <a:rPr lang="en-US" sz="4400" dirty="0">
                <a:solidFill>
                  <a:schemeClr val="tx2"/>
                </a:solidFill>
                <a:effectLst/>
                <a:latin typeface="Arial" charset="0"/>
              </a:rPr>
              <a:t>Criteria </a:t>
            </a:r>
          </a:p>
        </p:txBody>
      </p:sp>
    </p:spTree>
  </p:cSld>
  <p:clrMapOvr>
    <a:masterClrMapping/>
  </p:clrMapOvr>
  <p:transition spd="med">
    <p:fade/>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9" presetClass="entr" presetSubtype="0" fill="hold" grpId="0" nodeType="afterEffect">
                                  <p:stCondLst>
                                    <p:cond delay="0"/>
                                  </p:stCondLst>
                                  <p:childTnLst>
                                    <p:set>
                                      <p:cBhvr>
                                        <p:cTn id="6" dur="1" fill="hold">
                                          <p:stCondLst>
                                            <p:cond delay="0"/>
                                          </p:stCondLst>
                                        </p:cTn>
                                        <p:tgtEl>
                                          <p:spTgt spid="57348"/>
                                        </p:tgtEl>
                                        <p:attrNameLst>
                                          <p:attrName>style.visibility</p:attrName>
                                        </p:attrNameLst>
                                      </p:cBhvr>
                                      <p:to>
                                        <p:strVal val="visible"/>
                                      </p:to>
                                    </p:set>
                                    <p:animEffect transition="in" filter="dissolve">
                                      <p:cBhvr>
                                        <p:cTn id="7" dur="500"/>
                                        <p:tgtEl>
                                          <p:spTgt spid="57348"/>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7348" grpId="0" autoUpdateAnimBg="0"/>
    </p:bldLst>
  </p:timing>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Slide Number Placeholder 5"/>
          <p:cNvSpPr>
            <a:spLocks noGrp="1"/>
          </p:cNvSpPr>
          <p:nvPr>
            <p:ph type="sldNum" sz="quarter" idx="4294967295"/>
          </p:nvPr>
        </p:nvSpPr>
        <p:spPr>
          <a:xfrm>
            <a:off x="6553200" y="6324600"/>
            <a:ext cx="1905000" cy="457200"/>
          </a:xfrm>
          <a:prstGeom prst="rect">
            <a:avLst/>
          </a:prstGeom>
        </p:spPr>
        <p:txBody>
          <a:bodyPr/>
          <a:lstStyle/>
          <a:p>
            <a:fld id="{7B8E1E10-928D-4CD8-BCA0-64700D7408A8}" type="slidenum">
              <a:rPr lang="en-US"/>
              <a:pPr/>
              <a:t>32</a:t>
            </a:fld>
            <a:endParaRPr lang="en-US"/>
          </a:p>
        </p:txBody>
      </p:sp>
      <p:sp>
        <p:nvSpPr>
          <p:cNvPr id="107522" name="Rectangle 2"/>
          <p:cNvSpPr>
            <a:spLocks noChangeArrowheads="1"/>
          </p:cNvSpPr>
          <p:nvPr/>
        </p:nvSpPr>
        <p:spPr bwMode="auto">
          <a:xfrm>
            <a:off x="685800" y="6248400"/>
            <a:ext cx="1905000" cy="457200"/>
          </a:xfrm>
          <a:prstGeom prst="rect">
            <a:avLst/>
          </a:prstGeom>
          <a:noFill/>
          <a:ln w="9525">
            <a:noFill/>
            <a:miter lim="800000"/>
            <a:headEnd/>
            <a:tailEnd/>
          </a:ln>
          <a:effectLst/>
        </p:spPr>
        <p:txBody>
          <a:bodyPr wrap="none" anchor="ctr"/>
          <a:lstStyle/>
          <a:p>
            <a:endParaRPr lang="en-US"/>
          </a:p>
        </p:txBody>
      </p:sp>
      <p:sp>
        <p:nvSpPr>
          <p:cNvPr id="107523" name="Rectangle 3"/>
          <p:cNvSpPr>
            <a:spLocks noChangeArrowheads="1"/>
          </p:cNvSpPr>
          <p:nvPr/>
        </p:nvSpPr>
        <p:spPr bwMode="auto">
          <a:xfrm>
            <a:off x="3124200" y="6248400"/>
            <a:ext cx="2895600" cy="457200"/>
          </a:xfrm>
          <a:prstGeom prst="rect">
            <a:avLst/>
          </a:prstGeom>
          <a:noFill/>
          <a:ln w="9525">
            <a:noFill/>
            <a:miter lim="800000"/>
            <a:headEnd/>
            <a:tailEnd/>
          </a:ln>
          <a:effectLst/>
        </p:spPr>
        <p:txBody>
          <a:bodyPr wrap="none" anchor="ctr"/>
          <a:lstStyle/>
          <a:p>
            <a:endParaRPr lang="en-US"/>
          </a:p>
        </p:txBody>
      </p:sp>
      <p:sp>
        <p:nvSpPr>
          <p:cNvPr id="107524" name="Rectangle 4"/>
          <p:cNvSpPr>
            <a:spLocks noGrp="1" noChangeArrowheads="1"/>
          </p:cNvSpPr>
          <p:nvPr>
            <p:ph type="title"/>
          </p:nvPr>
        </p:nvSpPr>
        <p:spPr>
          <a:xfrm>
            <a:off x="1066800" y="609600"/>
            <a:ext cx="7562850" cy="1409700"/>
          </a:xfrm>
          <a:noFill/>
          <a:ln/>
        </p:spPr>
        <p:txBody>
          <a:bodyPr lIns="92075" tIns="46038" rIns="92075" bIns="46038"/>
          <a:lstStyle/>
          <a:p>
            <a:pPr algn="ctr"/>
            <a:r>
              <a:rPr lang="en-US" sz="4000"/>
              <a:t>General Advanced Level Criteria</a:t>
            </a:r>
          </a:p>
        </p:txBody>
      </p:sp>
      <p:sp>
        <p:nvSpPr>
          <p:cNvPr id="107525" name="Rectangle 5"/>
          <p:cNvSpPr>
            <a:spLocks noGrp="1" noChangeArrowheads="1"/>
          </p:cNvSpPr>
          <p:nvPr>
            <p:ph type="body" idx="1"/>
          </p:nvPr>
        </p:nvSpPr>
        <p:spPr>
          <a:xfrm>
            <a:off x="1676400" y="1676400"/>
            <a:ext cx="7086600" cy="5181600"/>
          </a:xfrm>
          <a:noFill/>
          <a:ln/>
        </p:spPr>
        <p:txBody>
          <a:bodyPr lIns="92075" tIns="46038" rIns="92075" bIns="46038"/>
          <a:lstStyle/>
          <a:p>
            <a:r>
              <a:rPr lang="en-US">
                <a:latin typeface="Times New Roman" pitchFamily="18" charset="0"/>
              </a:rPr>
              <a:t>Criteria are the same as for basic level programs with the following additions:</a:t>
            </a:r>
          </a:p>
          <a:p>
            <a:pPr>
              <a:buFontTx/>
              <a:buNone/>
            </a:pPr>
            <a:endParaRPr lang="en-US" sz="1200">
              <a:latin typeface="Times New Roman" pitchFamily="18" charset="0"/>
            </a:endParaRPr>
          </a:p>
          <a:p>
            <a:pPr lvl="1">
              <a:buClr>
                <a:schemeClr val="tx2"/>
              </a:buClr>
            </a:pPr>
            <a:r>
              <a:rPr lang="en-US">
                <a:latin typeface="Times New Roman" pitchFamily="18" charset="0"/>
              </a:rPr>
              <a:t>One year of additional study</a:t>
            </a:r>
          </a:p>
          <a:p>
            <a:pPr lvl="1">
              <a:buClr>
                <a:schemeClr val="tx2"/>
              </a:buClr>
            </a:pPr>
            <a:r>
              <a:rPr lang="en-US">
                <a:latin typeface="Times New Roman" pitchFamily="18" charset="0"/>
              </a:rPr>
              <a:t>An engineering project or research activity with a report that demonstrates</a:t>
            </a:r>
          </a:p>
          <a:p>
            <a:pPr lvl="2">
              <a:buClr>
                <a:schemeClr val="tx2"/>
              </a:buClr>
            </a:pPr>
            <a:r>
              <a:rPr lang="en-US">
                <a:latin typeface="Times New Roman" pitchFamily="18" charset="0"/>
              </a:rPr>
              <a:t>Mastery of the subject matter</a:t>
            </a:r>
          </a:p>
          <a:p>
            <a:pPr lvl="2">
              <a:buClr>
                <a:schemeClr val="tx2"/>
              </a:buClr>
            </a:pPr>
            <a:r>
              <a:rPr lang="en-US">
                <a:latin typeface="Times New Roman" pitchFamily="18" charset="0"/>
              </a:rPr>
              <a:t>High level of communication skills</a:t>
            </a:r>
          </a:p>
          <a:p>
            <a:pPr lvl="2">
              <a:buClr>
                <a:schemeClr val="tx2"/>
              </a:buClr>
              <a:buFontTx/>
              <a:buNone/>
            </a:pPr>
            <a:endParaRPr lang="en-US">
              <a:latin typeface="Times New Roman" pitchFamily="18" charset="0"/>
            </a:endParaRPr>
          </a:p>
          <a:p>
            <a:pPr>
              <a:buClr>
                <a:schemeClr val="tx2"/>
              </a:buClr>
              <a:buFontTx/>
              <a:buNone/>
            </a:pPr>
            <a:endParaRPr lang="en-US" sz="1800">
              <a:latin typeface="Times New Roman" pitchFamily="18" charset="0"/>
            </a:endParaRPr>
          </a:p>
          <a:p>
            <a:pPr lvl="2">
              <a:buClr>
                <a:schemeClr val="tx2"/>
              </a:buClr>
              <a:buFontTx/>
              <a:buNone/>
            </a:pPr>
            <a:endParaRPr lang="en-US">
              <a:latin typeface="Times New Roman" pitchFamily="18" charset="0"/>
            </a:endParaRPr>
          </a:p>
        </p:txBody>
      </p:sp>
    </p:spTree>
  </p:cSld>
  <p:clrMapOvr>
    <a:masterClrMapping/>
  </p:clrMapOvr>
  <p:transition/>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Slide Number Placeholder 5"/>
          <p:cNvSpPr>
            <a:spLocks noGrp="1"/>
          </p:cNvSpPr>
          <p:nvPr>
            <p:ph type="sldNum" sz="quarter" idx="4294967295"/>
          </p:nvPr>
        </p:nvSpPr>
        <p:spPr>
          <a:xfrm>
            <a:off x="6553200" y="6324600"/>
            <a:ext cx="1905000" cy="457200"/>
          </a:xfrm>
          <a:prstGeom prst="rect">
            <a:avLst/>
          </a:prstGeom>
        </p:spPr>
        <p:txBody>
          <a:bodyPr/>
          <a:lstStyle/>
          <a:p>
            <a:fld id="{BC0F017C-BC48-4280-BC4D-148D413065C9}" type="slidenum">
              <a:rPr lang="en-US"/>
              <a:pPr/>
              <a:t>33</a:t>
            </a:fld>
            <a:endParaRPr lang="en-US"/>
          </a:p>
        </p:txBody>
      </p:sp>
      <p:sp>
        <p:nvSpPr>
          <p:cNvPr id="110594" name="Rectangle 2"/>
          <p:cNvSpPr>
            <a:spLocks noGrp="1" noChangeArrowheads="1"/>
          </p:cNvSpPr>
          <p:nvPr>
            <p:ph type="title"/>
          </p:nvPr>
        </p:nvSpPr>
        <p:spPr>
          <a:xfrm>
            <a:off x="496888" y="930275"/>
            <a:ext cx="7521575" cy="1143000"/>
          </a:xfrm>
        </p:spPr>
        <p:txBody>
          <a:bodyPr/>
          <a:lstStyle/>
          <a:p>
            <a:pPr algn="ctr"/>
            <a:r>
              <a:rPr lang="en-US"/>
              <a:t>Criterion 1 - Students</a:t>
            </a:r>
          </a:p>
        </p:txBody>
      </p:sp>
      <p:sp>
        <p:nvSpPr>
          <p:cNvPr id="110595" name="Rectangle 3"/>
          <p:cNvSpPr>
            <a:spLocks noGrp="1" noChangeArrowheads="1"/>
          </p:cNvSpPr>
          <p:nvPr>
            <p:ph type="body" idx="1"/>
          </p:nvPr>
        </p:nvSpPr>
        <p:spPr>
          <a:xfrm>
            <a:off x="838200" y="2209800"/>
            <a:ext cx="7010400" cy="5181600"/>
          </a:xfrm>
        </p:spPr>
        <p:txBody>
          <a:bodyPr/>
          <a:lstStyle/>
          <a:p>
            <a:r>
              <a:rPr lang="en-US"/>
              <a:t>Institutions must evaluate, advise and monitor students</a:t>
            </a:r>
          </a:p>
          <a:p>
            <a:r>
              <a:rPr lang="en-US"/>
              <a:t>Policies for acceptance of transfer students and validation of courses</a:t>
            </a:r>
          </a:p>
          <a:p>
            <a:r>
              <a:rPr lang="en-US"/>
              <a:t>Procedures to assure all students meet all program requirements prior to graduation</a:t>
            </a:r>
          </a:p>
        </p:txBody>
      </p:sp>
    </p:spTree>
  </p:cSld>
  <p:clrMapOvr>
    <a:masterClrMapping/>
  </p:clrMapOvr>
  <p:timing>
    <p:tnLst>
      <p:par>
        <p:cTn id="1" dur="indefinite" restart="never" nodeType="tmRoot"/>
      </p:par>
    </p:tnLst>
  </p:timing>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Slide Number Placeholder 5"/>
          <p:cNvSpPr>
            <a:spLocks noGrp="1"/>
          </p:cNvSpPr>
          <p:nvPr>
            <p:ph type="sldNum" sz="quarter" idx="4294967295"/>
          </p:nvPr>
        </p:nvSpPr>
        <p:spPr>
          <a:xfrm>
            <a:off x="6553200" y="6324600"/>
            <a:ext cx="1905000" cy="457200"/>
          </a:xfrm>
          <a:prstGeom prst="rect">
            <a:avLst/>
          </a:prstGeom>
        </p:spPr>
        <p:txBody>
          <a:bodyPr/>
          <a:lstStyle/>
          <a:p>
            <a:fld id="{B71F5619-6D9C-4240-AC72-1B45476829CF}" type="slidenum">
              <a:rPr lang="en-US"/>
              <a:pPr/>
              <a:t>34</a:t>
            </a:fld>
            <a:endParaRPr lang="en-US"/>
          </a:p>
        </p:txBody>
      </p:sp>
      <p:sp>
        <p:nvSpPr>
          <p:cNvPr id="112642" name="Rectangle 2"/>
          <p:cNvSpPr>
            <a:spLocks noGrp="1" noChangeArrowheads="1"/>
          </p:cNvSpPr>
          <p:nvPr>
            <p:ph type="title"/>
          </p:nvPr>
        </p:nvSpPr>
        <p:spPr>
          <a:xfrm>
            <a:off x="774700" y="469900"/>
            <a:ext cx="7620000" cy="1143000"/>
          </a:xfrm>
        </p:spPr>
        <p:txBody>
          <a:bodyPr/>
          <a:lstStyle/>
          <a:p>
            <a:pPr algn="ctr"/>
            <a:r>
              <a:rPr lang="en-US" dirty="0"/>
              <a:t>Criterion 2--Program Educational Objectives</a:t>
            </a:r>
          </a:p>
        </p:txBody>
      </p:sp>
      <p:sp>
        <p:nvSpPr>
          <p:cNvPr id="112643" name="Rectangle 3"/>
          <p:cNvSpPr>
            <a:spLocks noGrp="1" noChangeArrowheads="1"/>
          </p:cNvSpPr>
          <p:nvPr>
            <p:ph type="body" idx="1"/>
          </p:nvPr>
        </p:nvSpPr>
        <p:spPr>
          <a:xfrm>
            <a:off x="936625" y="1706563"/>
            <a:ext cx="7521575" cy="3121025"/>
          </a:xfrm>
        </p:spPr>
        <p:txBody>
          <a:bodyPr/>
          <a:lstStyle/>
          <a:p>
            <a:pPr>
              <a:buFontTx/>
              <a:buNone/>
            </a:pPr>
            <a:r>
              <a:rPr lang="en-US" sz="2800" dirty="0"/>
              <a:t>Each program must have:</a:t>
            </a:r>
          </a:p>
          <a:p>
            <a:r>
              <a:rPr lang="en-US" sz="2400" dirty="0"/>
              <a:t>Detailed published educational objectives</a:t>
            </a:r>
          </a:p>
          <a:p>
            <a:r>
              <a:rPr lang="en-US" sz="2400" dirty="0"/>
              <a:t>Process based on needs of constituencies in which objectives are determined and periodically evaluated</a:t>
            </a:r>
          </a:p>
          <a:p>
            <a:r>
              <a:rPr lang="en-US" sz="2400" dirty="0"/>
              <a:t>A curriculum and processes that assure achievement of the </a:t>
            </a:r>
            <a:r>
              <a:rPr lang="en-US" sz="2400" dirty="0" smtClean="0"/>
              <a:t>objectives</a:t>
            </a:r>
            <a:endParaRPr lang="en-US" sz="2400" dirty="0"/>
          </a:p>
        </p:txBody>
      </p:sp>
    </p:spTree>
  </p:cSld>
  <p:clrMapOvr>
    <a:masterClrMapping/>
  </p:clrMapOvr>
  <p:timing>
    <p:tnLst>
      <p:par>
        <p:cTn id="1" dur="indefinite" restart="never" nodeType="tmRoot"/>
      </p:par>
    </p:tnLst>
  </p:timing>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Slide Number Placeholder 5"/>
          <p:cNvSpPr>
            <a:spLocks noGrp="1"/>
          </p:cNvSpPr>
          <p:nvPr>
            <p:ph type="sldNum" sz="quarter" idx="4294967295"/>
          </p:nvPr>
        </p:nvSpPr>
        <p:spPr>
          <a:xfrm>
            <a:off x="6553200" y="6324600"/>
            <a:ext cx="1905000" cy="457200"/>
          </a:xfrm>
          <a:prstGeom prst="rect">
            <a:avLst/>
          </a:prstGeom>
        </p:spPr>
        <p:txBody>
          <a:bodyPr/>
          <a:lstStyle/>
          <a:p>
            <a:fld id="{2DCBB481-CA87-49C2-8C08-1318FA7B68FF}" type="slidenum">
              <a:rPr lang="en-US"/>
              <a:pPr/>
              <a:t>35</a:t>
            </a:fld>
            <a:endParaRPr lang="en-US"/>
          </a:p>
        </p:txBody>
      </p:sp>
      <p:sp>
        <p:nvSpPr>
          <p:cNvPr id="113666" name="Rectangle 2"/>
          <p:cNvSpPr>
            <a:spLocks noGrp="1" noChangeArrowheads="1"/>
          </p:cNvSpPr>
          <p:nvPr>
            <p:ph type="title"/>
          </p:nvPr>
        </p:nvSpPr>
        <p:spPr>
          <a:xfrm>
            <a:off x="1409700" y="533400"/>
            <a:ext cx="6858000" cy="1384300"/>
          </a:xfrm>
        </p:spPr>
        <p:txBody>
          <a:bodyPr/>
          <a:lstStyle/>
          <a:p>
            <a:r>
              <a:rPr lang="en-US" dirty="0"/>
              <a:t>Program Educational Objectives</a:t>
            </a:r>
          </a:p>
        </p:txBody>
      </p:sp>
      <p:sp>
        <p:nvSpPr>
          <p:cNvPr id="113667" name="Rectangle 3"/>
          <p:cNvSpPr>
            <a:spLocks noGrp="1" noChangeArrowheads="1"/>
          </p:cNvSpPr>
          <p:nvPr>
            <p:ph type="body" idx="1"/>
          </p:nvPr>
        </p:nvSpPr>
        <p:spPr>
          <a:xfrm>
            <a:off x="898525" y="1960563"/>
            <a:ext cx="7521575" cy="3444875"/>
          </a:xfrm>
        </p:spPr>
        <p:txBody>
          <a:bodyPr/>
          <a:lstStyle/>
          <a:p>
            <a:pPr>
              <a:lnSpc>
                <a:spcPct val="90000"/>
              </a:lnSpc>
            </a:pPr>
            <a:r>
              <a:rPr lang="en-US" sz="3600" dirty="0"/>
              <a:t>Statements that describe the expected accomplishments of graduates during the first few years after graduation</a:t>
            </a:r>
            <a:endParaRPr lang="en-US" sz="3600" baseline="30000" dirty="0"/>
          </a:p>
          <a:p>
            <a:pPr>
              <a:lnSpc>
                <a:spcPct val="90000"/>
              </a:lnSpc>
            </a:pPr>
            <a:r>
              <a:rPr lang="en-US" sz="3600" dirty="0"/>
              <a:t>Unique to the program and institution</a:t>
            </a:r>
          </a:p>
          <a:p>
            <a:pPr>
              <a:lnSpc>
                <a:spcPct val="90000"/>
              </a:lnSpc>
            </a:pPr>
            <a:r>
              <a:rPr lang="en-US" sz="3600" dirty="0"/>
              <a:t>Consistent in all publications</a:t>
            </a:r>
            <a:endParaRPr lang="en-US" sz="3600" baseline="30000" dirty="0"/>
          </a:p>
          <a:p>
            <a:pPr>
              <a:lnSpc>
                <a:spcPct val="90000"/>
              </a:lnSpc>
            </a:pPr>
            <a:endParaRPr lang="en-US" sz="3600" baseline="30000" dirty="0"/>
          </a:p>
        </p:txBody>
      </p:sp>
    </p:spTree>
  </p:cSld>
  <p:clrMapOvr>
    <a:masterClrMapping/>
  </p:clrMapOvr>
  <p:timing>
    <p:tnLst>
      <p:par>
        <p:cTn id="1" dur="indefinite" restart="never" nodeType="tmRoot"/>
      </p:par>
    </p:tnLst>
  </p:timing>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Slide Number Placeholder 5"/>
          <p:cNvSpPr>
            <a:spLocks noGrp="1"/>
          </p:cNvSpPr>
          <p:nvPr>
            <p:ph type="sldNum" sz="quarter" idx="4294967295"/>
          </p:nvPr>
        </p:nvSpPr>
        <p:spPr>
          <a:xfrm>
            <a:off x="6553200" y="6324600"/>
            <a:ext cx="1905000" cy="457200"/>
          </a:xfrm>
          <a:prstGeom prst="rect">
            <a:avLst/>
          </a:prstGeom>
        </p:spPr>
        <p:txBody>
          <a:bodyPr/>
          <a:lstStyle/>
          <a:p>
            <a:fld id="{A356CF3A-037C-4570-8918-4C08878212E2}" type="slidenum">
              <a:rPr lang="en-US"/>
              <a:pPr/>
              <a:t>36</a:t>
            </a:fld>
            <a:endParaRPr lang="en-US"/>
          </a:p>
        </p:txBody>
      </p:sp>
      <p:sp>
        <p:nvSpPr>
          <p:cNvPr id="116738" name="Rectangle 2"/>
          <p:cNvSpPr>
            <a:spLocks noGrp="1" noChangeArrowheads="1"/>
          </p:cNvSpPr>
          <p:nvPr>
            <p:ph type="title"/>
          </p:nvPr>
        </p:nvSpPr>
        <p:spPr>
          <a:xfrm>
            <a:off x="1016000" y="304800"/>
            <a:ext cx="7964488" cy="838200"/>
          </a:xfrm>
        </p:spPr>
        <p:txBody>
          <a:bodyPr/>
          <a:lstStyle/>
          <a:p>
            <a:pPr algn="ctr"/>
            <a:r>
              <a:rPr lang="en-US" dirty="0"/>
              <a:t>Criterion 3 - </a:t>
            </a:r>
            <a:r>
              <a:rPr lang="en-US" dirty="0" smtClean="0"/>
              <a:t>Student</a:t>
            </a:r>
            <a:r>
              <a:rPr lang="en-US" dirty="0" smtClean="0"/>
              <a:t> Outcomes</a:t>
            </a:r>
            <a:r>
              <a:rPr lang="en-US" dirty="0"/>
              <a:t/>
            </a:r>
          </a:p>
        </p:txBody>
      </p:sp>
      <p:sp>
        <p:nvSpPr>
          <p:cNvPr id="116739" name="Rectangle 3"/>
          <p:cNvSpPr>
            <a:spLocks noGrp="1" noChangeArrowheads="1"/>
          </p:cNvSpPr>
          <p:nvPr>
            <p:ph type="body" idx="1"/>
          </p:nvPr>
        </p:nvSpPr>
        <p:spPr>
          <a:xfrm>
            <a:off x="1054100" y="1409700"/>
            <a:ext cx="7086600" cy="5181600"/>
          </a:xfrm>
        </p:spPr>
        <p:txBody>
          <a:bodyPr/>
          <a:lstStyle/>
          <a:p>
            <a:pPr>
              <a:lnSpc>
                <a:spcPct val="90000"/>
              </a:lnSpc>
            </a:pPr>
            <a:r>
              <a:rPr lang="en-US" sz="2800" dirty="0"/>
              <a:t>Programs must demonstrate their graduates have outcomes “a to k”</a:t>
            </a:r>
          </a:p>
          <a:p>
            <a:pPr>
              <a:lnSpc>
                <a:spcPct val="90000"/>
              </a:lnSpc>
            </a:pPr>
            <a:r>
              <a:rPr lang="en-US" sz="2800" dirty="0"/>
              <a:t>Programs must have an assessment process with documented results</a:t>
            </a:r>
          </a:p>
          <a:p>
            <a:pPr>
              <a:lnSpc>
                <a:spcPct val="90000"/>
              </a:lnSpc>
            </a:pPr>
            <a:r>
              <a:rPr lang="en-US" sz="2800" dirty="0"/>
              <a:t>Evidence that the outcomes are being </a:t>
            </a:r>
            <a:r>
              <a:rPr lang="en-US" sz="2800" dirty="0" smtClean="0"/>
              <a:t>measured</a:t>
            </a:r>
            <a:endParaRPr lang="en-US" sz="2800" dirty="0"/>
          </a:p>
        </p:txBody>
      </p:sp>
    </p:spTree>
  </p:cSld>
  <p:clrMapOvr>
    <a:masterClrMapping/>
  </p:clrMapOvr>
  <p:timing>
    <p:tnLst>
      <p:par>
        <p:cTn id="1" dur="indefinite" restart="never" nodeType="tmRoot"/>
      </p:par>
    </p:tnLst>
  </p:timing>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Slide Number Placeholder 5"/>
          <p:cNvSpPr>
            <a:spLocks noGrp="1"/>
          </p:cNvSpPr>
          <p:nvPr>
            <p:ph type="sldNum" sz="quarter" idx="4294967295"/>
          </p:nvPr>
        </p:nvSpPr>
        <p:spPr>
          <a:xfrm>
            <a:off x="6553200" y="6324600"/>
            <a:ext cx="1905000" cy="457200"/>
          </a:xfrm>
          <a:prstGeom prst="rect">
            <a:avLst/>
          </a:prstGeom>
        </p:spPr>
        <p:txBody>
          <a:bodyPr/>
          <a:lstStyle/>
          <a:p>
            <a:fld id="{5947EEAF-7736-4635-BCE0-80C187533E8C}" type="slidenum">
              <a:rPr lang="en-US"/>
              <a:pPr/>
              <a:t>37</a:t>
            </a:fld>
            <a:endParaRPr lang="en-US"/>
          </a:p>
        </p:txBody>
      </p:sp>
      <p:sp>
        <p:nvSpPr>
          <p:cNvPr id="117762" name="Rectangle 2"/>
          <p:cNvSpPr>
            <a:spLocks noGrp="1" noChangeArrowheads="1"/>
          </p:cNvSpPr>
          <p:nvPr>
            <p:ph type="title"/>
          </p:nvPr>
        </p:nvSpPr>
        <p:spPr>
          <a:xfrm>
            <a:off x="1447800" y="1143000"/>
            <a:ext cx="6858000" cy="1308100"/>
          </a:xfrm>
        </p:spPr>
        <p:txBody>
          <a:bodyPr/>
          <a:lstStyle/>
          <a:p>
            <a:pPr algn="ctr"/>
            <a:r>
              <a:rPr lang="en-US" dirty="0" smtClean="0"/>
              <a:t>Student</a:t>
            </a:r>
            <a:r>
              <a:rPr lang="en-US" dirty="0" smtClean="0"/>
              <a:t> Outcomes</a:t>
            </a:r>
            <a:endParaRPr lang="en-US" dirty="0"/>
          </a:p>
        </p:txBody>
      </p:sp>
      <p:sp>
        <p:nvSpPr>
          <p:cNvPr id="117763" name="Rectangle 3"/>
          <p:cNvSpPr>
            <a:spLocks noGrp="1" noChangeArrowheads="1"/>
          </p:cNvSpPr>
          <p:nvPr>
            <p:ph type="body" idx="1"/>
          </p:nvPr>
        </p:nvSpPr>
        <p:spPr>
          <a:xfrm>
            <a:off x="1179513" y="2667000"/>
            <a:ext cx="7964487" cy="3160713"/>
          </a:xfrm>
        </p:spPr>
        <p:txBody>
          <a:bodyPr/>
          <a:lstStyle/>
          <a:p>
            <a:pPr>
              <a:lnSpc>
                <a:spcPct val="95000"/>
              </a:lnSpc>
            </a:pPr>
            <a:r>
              <a:rPr lang="en-US" sz="2800"/>
              <a:t>Statements that describe what students are expected to know and are able to do by the time of graduation, the achievement of which indicates that the student is equipped to achieve the Program Educational Objectives</a:t>
            </a:r>
            <a:endParaRPr lang="en-US"/>
          </a:p>
          <a:p>
            <a:pPr>
              <a:lnSpc>
                <a:spcPct val="95000"/>
              </a:lnSpc>
            </a:pPr>
            <a:r>
              <a:rPr lang="en-US" sz="2800"/>
              <a:t>ABET designated (a-k) included in some way</a:t>
            </a:r>
          </a:p>
        </p:txBody>
      </p:sp>
    </p:spTree>
  </p:cSld>
  <p:clrMapOvr>
    <a:masterClrMapping/>
  </p:clrMapOvr>
  <p:timing>
    <p:tnLst>
      <p:par>
        <p:cTn id="1" dur="indefinite" restart="never" nodeType="tmRoot"/>
      </p:par>
    </p:tnLst>
  </p:timing>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1443" name="Rectangle 3"/>
          <p:cNvSpPr>
            <a:spLocks noChangeArrowheads="1"/>
          </p:cNvSpPr>
          <p:nvPr/>
        </p:nvSpPr>
        <p:spPr bwMode="auto">
          <a:xfrm>
            <a:off x="685800" y="6248400"/>
            <a:ext cx="1905000" cy="457200"/>
          </a:xfrm>
          <a:prstGeom prst="rect">
            <a:avLst/>
          </a:prstGeom>
          <a:noFill/>
          <a:ln w="9525">
            <a:noFill/>
            <a:miter lim="800000"/>
            <a:headEnd/>
            <a:tailEnd/>
          </a:ln>
          <a:effectLst/>
        </p:spPr>
        <p:txBody>
          <a:bodyPr wrap="none" anchor="ctr"/>
          <a:lstStyle/>
          <a:p>
            <a:endParaRPr lang="en-US"/>
          </a:p>
        </p:txBody>
      </p:sp>
      <p:sp>
        <p:nvSpPr>
          <p:cNvPr id="61444" name="Rectangle 4"/>
          <p:cNvSpPr>
            <a:spLocks noChangeArrowheads="1"/>
          </p:cNvSpPr>
          <p:nvPr/>
        </p:nvSpPr>
        <p:spPr bwMode="auto">
          <a:xfrm>
            <a:off x="3124200" y="6248400"/>
            <a:ext cx="2895600" cy="457200"/>
          </a:xfrm>
          <a:prstGeom prst="rect">
            <a:avLst/>
          </a:prstGeom>
          <a:noFill/>
          <a:ln w="9525">
            <a:noFill/>
            <a:miter lim="800000"/>
            <a:headEnd/>
            <a:tailEnd/>
          </a:ln>
          <a:effectLst/>
        </p:spPr>
        <p:txBody>
          <a:bodyPr wrap="none" anchor="ctr"/>
          <a:lstStyle/>
          <a:p>
            <a:endParaRPr lang="en-US"/>
          </a:p>
        </p:txBody>
      </p:sp>
      <p:sp>
        <p:nvSpPr>
          <p:cNvPr id="61446" name="Rectangle 6"/>
          <p:cNvSpPr>
            <a:spLocks noGrp="1" noChangeArrowheads="1"/>
          </p:cNvSpPr>
          <p:nvPr>
            <p:ph type="body" idx="1"/>
          </p:nvPr>
        </p:nvSpPr>
        <p:spPr>
          <a:xfrm>
            <a:off x="752475" y="3200400"/>
            <a:ext cx="8229600" cy="3171825"/>
          </a:xfrm>
        </p:spPr>
        <p:txBody>
          <a:bodyPr/>
          <a:lstStyle/>
          <a:p>
            <a:pPr marL="457200" indent="-457200">
              <a:buFont typeface="Wingdings" pitchFamily="2" charset="2"/>
              <a:buAutoNum type="alphaLcParenR"/>
            </a:pPr>
            <a:r>
              <a:rPr lang="en-US" sz="2200"/>
              <a:t>An ability to apply knowledge of mathematics, science, and engineering appropriate to the discipline.</a:t>
            </a:r>
          </a:p>
          <a:p>
            <a:pPr marL="457200" indent="-457200">
              <a:lnSpc>
                <a:spcPct val="105000"/>
              </a:lnSpc>
              <a:buFont typeface="Wingdings" pitchFamily="2" charset="2"/>
              <a:buAutoNum type="alphaLcParenR"/>
            </a:pPr>
            <a:endParaRPr lang="en-US" sz="800"/>
          </a:p>
          <a:p>
            <a:pPr marL="457200" indent="-457200">
              <a:buFont typeface="Wingdings" pitchFamily="2" charset="2"/>
              <a:buAutoNum type="alphaLcParenR"/>
            </a:pPr>
            <a:r>
              <a:rPr lang="en-US" sz="2200"/>
              <a:t>An ability to design and conduct experiments </a:t>
            </a:r>
            <a:br>
              <a:rPr lang="en-US" sz="2200"/>
            </a:br>
            <a:r>
              <a:rPr lang="en-US" sz="2200"/>
              <a:t>and analyze and interpret data.</a:t>
            </a:r>
          </a:p>
          <a:p>
            <a:pPr marL="457200" indent="-457200">
              <a:lnSpc>
                <a:spcPct val="105000"/>
              </a:lnSpc>
              <a:buFont typeface="Wingdings" pitchFamily="2" charset="2"/>
              <a:buAutoNum type="alphaLcParenR"/>
            </a:pPr>
            <a:endParaRPr lang="en-US" sz="800"/>
          </a:p>
          <a:p>
            <a:pPr marL="457200" indent="-457200">
              <a:buFont typeface="Wingdings" pitchFamily="2" charset="2"/>
              <a:buAutoNum type="alphaLcParenR"/>
            </a:pPr>
            <a:r>
              <a:rPr lang="en-US" sz="2200"/>
              <a:t>An ability to design a system, component, </a:t>
            </a:r>
            <a:br>
              <a:rPr lang="en-US" sz="2200"/>
            </a:br>
            <a:r>
              <a:rPr lang="en-US" sz="2200"/>
              <a:t>or process to meet desired needs.</a:t>
            </a:r>
          </a:p>
        </p:txBody>
      </p:sp>
      <p:sp>
        <p:nvSpPr>
          <p:cNvPr id="61449" name="Rectangle 9"/>
          <p:cNvSpPr>
            <a:spLocks noChangeArrowheads="1"/>
          </p:cNvSpPr>
          <p:nvPr/>
        </p:nvSpPr>
        <p:spPr bwMode="auto">
          <a:xfrm>
            <a:off x="558800" y="349250"/>
            <a:ext cx="8229600" cy="952500"/>
          </a:xfrm>
          <a:prstGeom prst="rect">
            <a:avLst/>
          </a:prstGeom>
          <a:noFill/>
          <a:ln w="9525">
            <a:noFill/>
            <a:miter lim="800000"/>
            <a:headEnd/>
            <a:tailEnd/>
          </a:ln>
          <a:effectLst/>
        </p:spPr>
        <p:txBody>
          <a:bodyPr lIns="92075" tIns="46038" rIns="92075" bIns="46038" anchor="ctr"/>
          <a:lstStyle/>
          <a:p>
            <a:pPr>
              <a:lnSpc>
                <a:spcPct val="100000"/>
              </a:lnSpc>
              <a:spcBef>
                <a:spcPct val="0"/>
              </a:spcBef>
            </a:pPr>
            <a:r>
              <a:rPr lang="en-US" sz="4400" dirty="0" smtClean="0">
                <a:solidFill>
                  <a:schemeClr val="tx2"/>
                </a:solidFill>
                <a:effectLst/>
                <a:latin typeface="Arial" charset="0"/>
              </a:rPr>
              <a:t>Student </a:t>
            </a:r>
            <a:r>
              <a:rPr lang="en-US" sz="4400" dirty="0">
                <a:solidFill>
                  <a:schemeClr val="tx2"/>
                </a:solidFill>
                <a:effectLst/>
                <a:latin typeface="Arial" charset="0"/>
              </a:rPr>
              <a:t>Outcomes</a:t>
            </a:r>
          </a:p>
        </p:txBody>
      </p:sp>
      <p:sp>
        <p:nvSpPr>
          <p:cNvPr id="61450" name="Text Box 10"/>
          <p:cNvSpPr txBox="1">
            <a:spLocks noChangeArrowheads="1"/>
          </p:cNvSpPr>
          <p:nvPr/>
        </p:nvSpPr>
        <p:spPr bwMode="auto">
          <a:xfrm>
            <a:off x="752475" y="2143125"/>
            <a:ext cx="8239125" cy="927100"/>
          </a:xfrm>
          <a:prstGeom prst="rect">
            <a:avLst/>
          </a:prstGeom>
          <a:noFill/>
          <a:ln w="9525">
            <a:noFill/>
            <a:miter lim="800000"/>
            <a:headEnd/>
            <a:tailEnd/>
          </a:ln>
          <a:effectLst/>
        </p:spPr>
        <p:txBody>
          <a:bodyPr>
            <a:spAutoFit/>
          </a:bodyPr>
          <a:lstStyle/>
          <a:p>
            <a:pPr algn="l">
              <a:lnSpc>
                <a:spcPct val="105000"/>
              </a:lnSpc>
              <a:spcBef>
                <a:spcPct val="20000"/>
              </a:spcBef>
              <a:buClr>
                <a:schemeClr val="bg2"/>
              </a:buClr>
              <a:buSzPct val="90000"/>
              <a:buFont typeface="Wingdings" pitchFamily="2" charset="2"/>
              <a:buNone/>
            </a:pPr>
            <a:r>
              <a:rPr lang="en-US" sz="2600" b="0">
                <a:solidFill>
                  <a:schemeClr val="tx1"/>
                </a:solidFill>
                <a:effectLst/>
                <a:latin typeface="Verdana" pitchFamily="34" charset="0"/>
              </a:rPr>
              <a:t>Engineering programs must demonstrate that their graduates have the following capabilities:</a:t>
            </a:r>
            <a:endParaRPr lang="en-US" sz="2600">
              <a:solidFill>
                <a:schemeClr val="tx2"/>
              </a:solidFill>
              <a:effectLst>
                <a:outerShdw blurRad="38100" dist="38100" dir="2700000" algn="tl">
                  <a:srgbClr val="C0C0C0"/>
                </a:outerShdw>
              </a:effectLst>
              <a:latin typeface="Verdana" pitchFamily="34" charset="0"/>
            </a:endParaRPr>
          </a:p>
        </p:txBody>
      </p:sp>
    </p:spTree>
  </p:cSld>
  <p:clrMapOvr>
    <a:masterClrMapping/>
  </p:clrMapOvr>
  <p:transition/>
  <p:timing>
    <p:tnLst>
      <p:par>
        <p:cTn id="1" dur="indefinite" restart="never" nodeType="tmRoot"/>
      </p:par>
    </p:tnLst>
  </p:timing>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3490" name="Rectangle 2"/>
          <p:cNvSpPr>
            <a:spLocks noChangeArrowheads="1"/>
          </p:cNvSpPr>
          <p:nvPr/>
        </p:nvSpPr>
        <p:spPr bwMode="auto">
          <a:xfrm>
            <a:off x="685800" y="6248400"/>
            <a:ext cx="1905000" cy="457200"/>
          </a:xfrm>
          <a:prstGeom prst="rect">
            <a:avLst/>
          </a:prstGeom>
          <a:noFill/>
          <a:ln w="9525">
            <a:noFill/>
            <a:miter lim="800000"/>
            <a:headEnd/>
            <a:tailEnd/>
          </a:ln>
          <a:effectLst/>
        </p:spPr>
        <p:txBody>
          <a:bodyPr wrap="none" anchor="ctr"/>
          <a:lstStyle/>
          <a:p>
            <a:endParaRPr lang="en-US"/>
          </a:p>
        </p:txBody>
      </p:sp>
      <p:sp>
        <p:nvSpPr>
          <p:cNvPr id="63491" name="Rectangle 3"/>
          <p:cNvSpPr>
            <a:spLocks noChangeArrowheads="1"/>
          </p:cNvSpPr>
          <p:nvPr/>
        </p:nvSpPr>
        <p:spPr bwMode="auto">
          <a:xfrm>
            <a:off x="3124200" y="6248400"/>
            <a:ext cx="2895600" cy="457200"/>
          </a:xfrm>
          <a:prstGeom prst="rect">
            <a:avLst/>
          </a:prstGeom>
          <a:noFill/>
          <a:ln w="9525">
            <a:noFill/>
            <a:miter lim="800000"/>
            <a:headEnd/>
            <a:tailEnd/>
          </a:ln>
          <a:effectLst/>
        </p:spPr>
        <p:txBody>
          <a:bodyPr wrap="none" anchor="ctr"/>
          <a:lstStyle/>
          <a:p>
            <a:endParaRPr lang="en-US"/>
          </a:p>
        </p:txBody>
      </p:sp>
      <p:sp>
        <p:nvSpPr>
          <p:cNvPr id="63499" name="Rectangle 11"/>
          <p:cNvSpPr>
            <a:spLocks noGrp="1" noChangeArrowheads="1"/>
          </p:cNvSpPr>
          <p:nvPr>
            <p:ph type="body" idx="1"/>
          </p:nvPr>
        </p:nvSpPr>
        <p:spPr>
          <a:xfrm>
            <a:off x="752475" y="2200275"/>
            <a:ext cx="8229600" cy="3933825"/>
          </a:xfrm>
          <a:noFill/>
          <a:ln/>
        </p:spPr>
        <p:txBody>
          <a:bodyPr/>
          <a:lstStyle/>
          <a:p>
            <a:pPr marL="457200" indent="-457200">
              <a:buFont typeface="Wingdings" pitchFamily="2" charset="2"/>
              <a:buAutoNum type="alphaLcParenR" startAt="4"/>
            </a:pPr>
            <a:r>
              <a:rPr lang="en-US" sz="2200"/>
              <a:t>An ability to function on multi-disciplinary teams.</a:t>
            </a:r>
          </a:p>
          <a:p>
            <a:pPr marL="457200" indent="-457200">
              <a:buFont typeface="Wingdings" pitchFamily="2" charset="2"/>
              <a:buNone/>
            </a:pPr>
            <a:endParaRPr lang="en-US" sz="800"/>
          </a:p>
          <a:p>
            <a:pPr marL="457200" indent="-457200">
              <a:buFont typeface="Wingdings" pitchFamily="2" charset="2"/>
              <a:buAutoNum type="alphaLcParenR" startAt="5"/>
            </a:pPr>
            <a:r>
              <a:rPr lang="en-US" sz="2200"/>
              <a:t>An ability to identify, formulate, and solve engineering programs.</a:t>
            </a:r>
          </a:p>
          <a:p>
            <a:pPr marL="457200" indent="-457200">
              <a:buFont typeface="Wingdings" pitchFamily="2" charset="2"/>
              <a:buNone/>
            </a:pPr>
            <a:endParaRPr lang="en-US" sz="800"/>
          </a:p>
          <a:p>
            <a:pPr marL="457200" indent="-457200">
              <a:buFont typeface="Wingdings" pitchFamily="2" charset="2"/>
              <a:buAutoNum type="alphaLcParenR" startAt="6"/>
            </a:pPr>
            <a:r>
              <a:rPr lang="en-US" sz="2200"/>
              <a:t>An understanding of professional and ethical responsibility.</a:t>
            </a:r>
          </a:p>
          <a:p>
            <a:pPr marL="457200" indent="-457200">
              <a:buFont typeface="Wingdings" pitchFamily="2" charset="2"/>
              <a:buNone/>
            </a:pPr>
            <a:endParaRPr lang="en-US" sz="800"/>
          </a:p>
          <a:p>
            <a:pPr marL="457200" indent="-457200">
              <a:buFont typeface="Wingdings" pitchFamily="2" charset="2"/>
              <a:buAutoNum type="alphaLcParenR" startAt="7"/>
            </a:pPr>
            <a:r>
              <a:rPr lang="en-US" sz="2200"/>
              <a:t>An ability to communicate effectively.</a:t>
            </a:r>
            <a:endParaRPr lang="en-US" sz="800"/>
          </a:p>
        </p:txBody>
      </p:sp>
      <p:sp>
        <p:nvSpPr>
          <p:cNvPr id="63501" name="Rectangle 13"/>
          <p:cNvSpPr>
            <a:spLocks noChangeArrowheads="1"/>
          </p:cNvSpPr>
          <p:nvPr/>
        </p:nvSpPr>
        <p:spPr bwMode="auto">
          <a:xfrm>
            <a:off x="762000" y="1022350"/>
            <a:ext cx="8229600" cy="952500"/>
          </a:xfrm>
          <a:prstGeom prst="rect">
            <a:avLst/>
          </a:prstGeom>
          <a:noFill/>
          <a:ln w="9525">
            <a:noFill/>
            <a:miter lim="800000"/>
            <a:headEnd/>
            <a:tailEnd/>
          </a:ln>
          <a:effectLst/>
        </p:spPr>
        <p:txBody>
          <a:bodyPr lIns="92075" tIns="46038" rIns="92075" bIns="46038" anchor="ctr"/>
          <a:lstStyle/>
          <a:p>
            <a:pPr>
              <a:lnSpc>
                <a:spcPct val="100000"/>
              </a:lnSpc>
              <a:spcBef>
                <a:spcPct val="0"/>
              </a:spcBef>
            </a:pPr>
            <a:r>
              <a:rPr lang="en-US" sz="4400" dirty="0" smtClean="0">
                <a:solidFill>
                  <a:schemeClr val="tx2"/>
                </a:solidFill>
                <a:effectLst/>
                <a:latin typeface="Arial" charset="0"/>
              </a:rPr>
              <a:t>Student </a:t>
            </a:r>
            <a:r>
              <a:rPr lang="en-US" sz="4400" dirty="0">
                <a:solidFill>
                  <a:schemeClr val="tx2"/>
                </a:solidFill>
                <a:effectLst/>
                <a:latin typeface="Arial" charset="0"/>
              </a:rPr>
              <a:t>Outcomes</a:t>
            </a:r>
          </a:p>
        </p:txBody>
      </p:sp>
    </p:spTree>
  </p:cSld>
  <p:clrMapOvr>
    <a:masterClrMapping/>
  </p:clrMapOvr>
  <p:transition/>
  <p:timing>
    <p:tnLst>
      <p:par>
        <p:cTn id="1" dur="indefinite" restart="never" nodeType="tmRoot"/>
      </p:par>
    </p:tnLst>
  </p:timing>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69314" name="Rectangle 2"/>
          <p:cNvSpPr>
            <a:spLocks noChangeArrowheads="1"/>
          </p:cNvSpPr>
          <p:nvPr/>
        </p:nvSpPr>
        <p:spPr bwMode="auto">
          <a:xfrm>
            <a:off x="685800" y="6248400"/>
            <a:ext cx="1905000" cy="457200"/>
          </a:xfrm>
          <a:prstGeom prst="rect">
            <a:avLst/>
          </a:prstGeom>
          <a:noFill/>
          <a:ln w="9525">
            <a:noFill/>
            <a:miter lim="800000"/>
            <a:headEnd/>
            <a:tailEnd/>
          </a:ln>
          <a:effectLst/>
        </p:spPr>
        <p:txBody>
          <a:bodyPr wrap="none" anchor="ctr"/>
          <a:lstStyle/>
          <a:p>
            <a:endParaRPr lang="en-US"/>
          </a:p>
        </p:txBody>
      </p:sp>
      <p:sp>
        <p:nvSpPr>
          <p:cNvPr id="269317" name="Rectangle 5"/>
          <p:cNvSpPr>
            <a:spLocks noGrp="1" noChangeArrowheads="1"/>
          </p:cNvSpPr>
          <p:nvPr>
            <p:ph type="body" idx="1"/>
          </p:nvPr>
        </p:nvSpPr>
        <p:spPr>
          <a:xfrm>
            <a:off x="752475" y="2200275"/>
            <a:ext cx="8229600" cy="3933825"/>
          </a:xfrm>
          <a:noFill/>
          <a:ln/>
        </p:spPr>
        <p:txBody>
          <a:bodyPr/>
          <a:lstStyle/>
          <a:p>
            <a:pPr marL="457200" indent="-457200">
              <a:buFont typeface="Wingdings" pitchFamily="2" charset="2"/>
              <a:buAutoNum type="alphaLcParenR" startAt="8"/>
            </a:pPr>
            <a:r>
              <a:rPr lang="en-US" sz="2200"/>
              <a:t>The broad education necessary to understand </a:t>
            </a:r>
            <a:br>
              <a:rPr lang="en-US" sz="2200"/>
            </a:br>
            <a:r>
              <a:rPr lang="en-US" sz="2200"/>
              <a:t>the impact of engineering solutions in a global, economic, environmental, and societal context.</a:t>
            </a:r>
          </a:p>
          <a:p>
            <a:pPr marL="457200" indent="-457200">
              <a:buFontTx/>
              <a:buNone/>
            </a:pPr>
            <a:endParaRPr lang="en-US" sz="800"/>
          </a:p>
          <a:p>
            <a:pPr marL="457200" indent="-457200">
              <a:buFont typeface="Wingdings" pitchFamily="2" charset="2"/>
              <a:buAutoNum type="alphaLcParenR" startAt="9"/>
            </a:pPr>
            <a:r>
              <a:rPr lang="en-US" sz="2200"/>
              <a:t>A recognition of the need for and an ability </a:t>
            </a:r>
            <a:br>
              <a:rPr lang="en-US" sz="2200"/>
            </a:br>
            <a:r>
              <a:rPr lang="en-US" sz="2200"/>
              <a:t>to engage in life-long learning.</a:t>
            </a:r>
          </a:p>
          <a:p>
            <a:pPr marL="457200" indent="-457200">
              <a:buFontTx/>
              <a:buNone/>
            </a:pPr>
            <a:endParaRPr lang="en-US" sz="800"/>
          </a:p>
          <a:p>
            <a:pPr marL="457200" indent="-457200">
              <a:buFont typeface="Wingdings" pitchFamily="2" charset="2"/>
              <a:buAutoNum type="alphaLcParenR" startAt="10"/>
            </a:pPr>
            <a:r>
              <a:rPr lang="en-US" sz="2200"/>
              <a:t>A knowledge of contemporary issues.</a:t>
            </a:r>
          </a:p>
          <a:p>
            <a:pPr marL="457200" indent="-457200">
              <a:buFontTx/>
              <a:buNone/>
            </a:pPr>
            <a:endParaRPr lang="en-US" sz="800"/>
          </a:p>
          <a:p>
            <a:pPr marL="457200" indent="-457200">
              <a:buFont typeface="Wingdings" pitchFamily="2" charset="2"/>
              <a:buAutoNum type="alphaLcParenR" startAt="11"/>
            </a:pPr>
            <a:r>
              <a:rPr lang="en-US" sz="2200"/>
              <a:t>An ability to use the techniques, skills, and modern engineering tools necessary for engineering practice.</a:t>
            </a:r>
          </a:p>
          <a:p>
            <a:pPr marL="457200" indent="-457200">
              <a:buFontTx/>
              <a:buNone/>
            </a:pPr>
            <a:endParaRPr lang="en-US" sz="800"/>
          </a:p>
        </p:txBody>
      </p:sp>
      <p:sp>
        <p:nvSpPr>
          <p:cNvPr id="269323" name="Rectangle 11"/>
          <p:cNvSpPr>
            <a:spLocks noChangeArrowheads="1"/>
          </p:cNvSpPr>
          <p:nvPr/>
        </p:nvSpPr>
        <p:spPr bwMode="auto">
          <a:xfrm>
            <a:off x="762000" y="1022350"/>
            <a:ext cx="8229600" cy="952500"/>
          </a:xfrm>
          <a:prstGeom prst="rect">
            <a:avLst/>
          </a:prstGeom>
          <a:noFill/>
          <a:ln w="9525">
            <a:noFill/>
            <a:miter lim="800000"/>
            <a:headEnd/>
            <a:tailEnd/>
          </a:ln>
          <a:effectLst/>
        </p:spPr>
        <p:txBody>
          <a:bodyPr lIns="92075" tIns="46038" rIns="92075" bIns="46038" anchor="ctr"/>
          <a:lstStyle/>
          <a:p>
            <a:pPr>
              <a:lnSpc>
                <a:spcPct val="100000"/>
              </a:lnSpc>
              <a:spcBef>
                <a:spcPct val="0"/>
              </a:spcBef>
            </a:pPr>
            <a:r>
              <a:rPr lang="en-US" sz="4400" dirty="0" smtClean="0">
                <a:solidFill>
                  <a:schemeClr val="tx2"/>
                </a:solidFill>
                <a:effectLst/>
                <a:latin typeface="Arial" charset="0"/>
              </a:rPr>
              <a:t>Student </a:t>
            </a:r>
            <a:r>
              <a:rPr lang="en-US" sz="4400" dirty="0">
                <a:solidFill>
                  <a:schemeClr val="tx2"/>
                </a:solidFill>
                <a:effectLst/>
                <a:latin typeface="Arial" charset="0"/>
              </a:rPr>
              <a:t>Outcomes</a:t>
            </a:r>
          </a:p>
        </p:txBody>
      </p:sp>
    </p:spTree>
  </p:cSld>
  <p:clrMapOvr>
    <a:masterClrMapping/>
  </p:clrMapOvr>
  <p:transition/>
  <p:timing>
    <p:tnLst>
      <p:par>
        <p:cTn id="1" dur="indefinite" restart="never" nodeType="tmRoot"/>
      </p:par>
    </p:tnLst>
  </p:timing>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Criterion 4 – Continuous Improvement</a:t>
            </a:r>
            <a:endParaRPr lang="en-US" dirty="0"/>
          </a:p>
        </p:txBody>
      </p:sp>
      <p:sp>
        <p:nvSpPr>
          <p:cNvPr id="3" name="Content Placeholder 2"/>
          <p:cNvSpPr>
            <a:spLocks noGrp="1"/>
          </p:cNvSpPr>
          <p:nvPr>
            <p:ph idx="1"/>
          </p:nvPr>
        </p:nvSpPr>
        <p:spPr/>
        <p:txBody>
          <a:bodyPr/>
          <a:lstStyle/>
          <a:p>
            <a:r>
              <a:rPr lang="en-US" dirty="0" smtClean="0"/>
              <a:t>Evidence that the results of the assessment process are applied to the further development and improvement of the program</a:t>
            </a:r>
          </a:p>
          <a:p>
            <a:r>
              <a:rPr lang="en-US" dirty="0" smtClean="0"/>
              <a:t>A system of on-going evaluation that demonstrates achievement and uses results to improve the effectiveness of the program</a:t>
            </a:r>
          </a:p>
          <a:p>
            <a:endParaRPr lang="en-US" dirty="0"/>
          </a:p>
        </p:txBody>
      </p:sp>
    </p:spTree>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Slide Number Placeholder 5"/>
          <p:cNvSpPr>
            <a:spLocks noGrp="1"/>
          </p:cNvSpPr>
          <p:nvPr>
            <p:ph type="sldNum" sz="quarter" idx="4294967295"/>
          </p:nvPr>
        </p:nvSpPr>
        <p:spPr>
          <a:xfrm>
            <a:off x="6553200" y="6324600"/>
            <a:ext cx="1905000" cy="457200"/>
          </a:xfrm>
          <a:prstGeom prst="rect">
            <a:avLst/>
          </a:prstGeom>
        </p:spPr>
        <p:txBody>
          <a:bodyPr/>
          <a:lstStyle/>
          <a:p>
            <a:fld id="{55E13EE0-641D-4093-AB16-507D4A510D68}" type="slidenum">
              <a:rPr lang="en-US"/>
              <a:pPr/>
              <a:t>42</a:t>
            </a:fld>
            <a:endParaRPr lang="en-US"/>
          </a:p>
        </p:txBody>
      </p:sp>
      <p:sp>
        <p:nvSpPr>
          <p:cNvPr id="122882" name="Rectangle 2"/>
          <p:cNvSpPr>
            <a:spLocks noGrp="1" noChangeArrowheads="1"/>
          </p:cNvSpPr>
          <p:nvPr>
            <p:ph type="title"/>
          </p:nvPr>
        </p:nvSpPr>
        <p:spPr>
          <a:xfrm>
            <a:off x="609600" y="1143000"/>
            <a:ext cx="7964488" cy="838200"/>
          </a:xfrm>
        </p:spPr>
        <p:txBody>
          <a:bodyPr/>
          <a:lstStyle/>
          <a:p>
            <a:pPr algn="ctr"/>
            <a:r>
              <a:rPr lang="en-US" dirty="0"/>
              <a:t>Criterion </a:t>
            </a:r>
            <a:r>
              <a:rPr lang="en-US" dirty="0" smtClean="0"/>
              <a:t>5 </a:t>
            </a:r>
            <a:r>
              <a:rPr lang="en-US" dirty="0"/>
              <a:t>- </a:t>
            </a:r>
            <a:r>
              <a:rPr lang="en-US" dirty="0" smtClean="0"/>
              <a:t>Curriculum</a:t>
            </a:r>
            <a:endParaRPr lang="en-US" dirty="0"/>
          </a:p>
        </p:txBody>
      </p:sp>
      <p:sp>
        <p:nvSpPr>
          <p:cNvPr id="122883" name="Rectangle 3"/>
          <p:cNvSpPr>
            <a:spLocks noGrp="1" noChangeArrowheads="1"/>
          </p:cNvSpPr>
          <p:nvPr>
            <p:ph type="body" idx="1"/>
          </p:nvPr>
        </p:nvSpPr>
        <p:spPr>
          <a:xfrm>
            <a:off x="1828800" y="2286000"/>
            <a:ext cx="6858000" cy="5181600"/>
          </a:xfrm>
        </p:spPr>
        <p:txBody>
          <a:bodyPr/>
          <a:lstStyle/>
          <a:p>
            <a:pPr>
              <a:lnSpc>
                <a:spcPct val="90000"/>
              </a:lnSpc>
            </a:pPr>
            <a:r>
              <a:rPr lang="en-US" sz="2400"/>
              <a:t>Prepare students for professional practice through curriculum culminating in a major design experience</a:t>
            </a:r>
          </a:p>
          <a:p>
            <a:pPr lvl="1">
              <a:lnSpc>
                <a:spcPct val="90000"/>
              </a:lnSpc>
            </a:pPr>
            <a:r>
              <a:rPr lang="en-US" sz="2400"/>
              <a:t>based on knowledge/skills from earlier work</a:t>
            </a:r>
          </a:p>
          <a:p>
            <a:pPr lvl="1">
              <a:lnSpc>
                <a:spcPct val="90000"/>
              </a:lnSpc>
            </a:pPr>
            <a:r>
              <a:rPr lang="en-US" sz="2400"/>
              <a:t>incorporating engineering standards and realistic constraints</a:t>
            </a:r>
          </a:p>
          <a:p>
            <a:pPr>
              <a:lnSpc>
                <a:spcPct val="90000"/>
              </a:lnSpc>
            </a:pPr>
            <a:r>
              <a:rPr lang="en-US" sz="2400"/>
              <a:t>One year of math and basic sciences</a:t>
            </a:r>
          </a:p>
          <a:p>
            <a:pPr>
              <a:lnSpc>
                <a:spcPct val="90000"/>
              </a:lnSpc>
            </a:pPr>
            <a:r>
              <a:rPr lang="en-US" sz="2400"/>
              <a:t>One and one half years of engineering topics</a:t>
            </a:r>
          </a:p>
          <a:p>
            <a:pPr>
              <a:lnSpc>
                <a:spcPct val="90000"/>
              </a:lnSpc>
            </a:pPr>
            <a:r>
              <a:rPr lang="en-US" sz="2400"/>
              <a:t>General education component</a:t>
            </a:r>
          </a:p>
        </p:txBody>
      </p:sp>
    </p:spTree>
  </p:cSld>
  <p:clrMapOvr>
    <a:masterClrMapping/>
  </p:clrMapOvr>
  <p:timing>
    <p:tnLst>
      <p:par>
        <p:cTn id="1" dur="indefinite" restart="never" nodeType="tmRoot"/>
      </p:par>
    </p:tnLst>
  </p:timing>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Slide Number Placeholder 5"/>
          <p:cNvSpPr>
            <a:spLocks noGrp="1"/>
          </p:cNvSpPr>
          <p:nvPr>
            <p:ph type="sldNum" sz="quarter" idx="4294967295"/>
          </p:nvPr>
        </p:nvSpPr>
        <p:spPr>
          <a:xfrm>
            <a:off x="6553200" y="6324600"/>
            <a:ext cx="1905000" cy="457200"/>
          </a:xfrm>
          <a:prstGeom prst="rect">
            <a:avLst/>
          </a:prstGeom>
        </p:spPr>
        <p:txBody>
          <a:bodyPr/>
          <a:lstStyle/>
          <a:p>
            <a:fld id="{32F509E2-CB1F-49AD-8848-F9DFF07A2C7B}" type="slidenum">
              <a:rPr lang="en-US"/>
              <a:pPr/>
              <a:t>43</a:t>
            </a:fld>
            <a:endParaRPr lang="en-US"/>
          </a:p>
        </p:txBody>
      </p:sp>
      <p:sp>
        <p:nvSpPr>
          <p:cNvPr id="125954" name="Rectangle 2"/>
          <p:cNvSpPr>
            <a:spLocks noGrp="1" noChangeArrowheads="1"/>
          </p:cNvSpPr>
          <p:nvPr>
            <p:ph type="title"/>
          </p:nvPr>
        </p:nvSpPr>
        <p:spPr>
          <a:xfrm>
            <a:off x="509588" y="549275"/>
            <a:ext cx="7521575" cy="1143000"/>
          </a:xfrm>
        </p:spPr>
        <p:txBody>
          <a:bodyPr/>
          <a:lstStyle/>
          <a:p>
            <a:pPr algn="ctr"/>
            <a:r>
              <a:rPr lang="en-US" dirty="0"/>
              <a:t>Criterion </a:t>
            </a:r>
            <a:r>
              <a:rPr lang="en-US" dirty="0" smtClean="0"/>
              <a:t>6 </a:t>
            </a:r>
            <a:r>
              <a:rPr lang="en-US" dirty="0"/>
              <a:t>- Faculty	</a:t>
            </a:r>
          </a:p>
        </p:txBody>
      </p:sp>
      <p:sp>
        <p:nvSpPr>
          <p:cNvPr id="125955" name="Rectangle 3"/>
          <p:cNvSpPr>
            <a:spLocks noGrp="1" noChangeArrowheads="1"/>
          </p:cNvSpPr>
          <p:nvPr>
            <p:ph type="body" idx="1"/>
          </p:nvPr>
        </p:nvSpPr>
        <p:spPr>
          <a:xfrm>
            <a:off x="784225" y="1560513"/>
            <a:ext cx="7521575" cy="3448050"/>
          </a:xfrm>
        </p:spPr>
        <p:txBody>
          <a:bodyPr/>
          <a:lstStyle/>
          <a:p>
            <a:pPr>
              <a:lnSpc>
                <a:spcPct val="90000"/>
              </a:lnSpc>
            </a:pPr>
            <a:r>
              <a:rPr lang="en-US" sz="2800" dirty="0"/>
              <a:t>Sufficient in number and competencies to cover all curricular areas</a:t>
            </a:r>
          </a:p>
          <a:p>
            <a:pPr>
              <a:lnSpc>
                <a:spcPct val="90000"/>
              </a:lnSpc>
            </a:pPr>
            <a:r>
              <a:rPr lang="en-US" sz="2800" dirty="0"/>
              <a:t>Sufficient in number to accommodate adequate levels of student-faculty interaction, advising and counseling, service, professional development, and interactions with industrial and professional practitioners and employers</a:t>
            </a:r>
          </a:p>
          <a:p>
            <a:pPr>
              <a:lnSpc>
                <a:spcPct val="90000"/>
              </a:lnSpc>
            </a:pPr>
            <a:r>
              <a:rPr lang="en-US" sz="2800" dirty="0"/>
              <a:t>Ensure proper guidance of the program and its evaluation, development and improvement</a:t>
            </a:r>
          </a:p>
        </p:txBody>
      </p:sp>
    </p:spTree>
  </p:cSld>
  <p:clrMapOvr>
    <a:masterClrMapping/>
  </p:clrMapOvr>
  <p:timing>
    <p:tnLst>
      <p:par>
        <p:cTn id="1" dur="indefinite" restart="never" nodeType="tmRoot"/>
      </p:par>
    </p:tnLst>
  </p:timing>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Slide Number Placeholder 5"/>
          <p:cNvSpPr>
            <a:spLocks noGrp="1"/>
          </p:cNvSpPr>
          <p:nvPr>
            <p:ph type="sldNum" sz="quarter" idx="4294967295"/>
          </p:nvPr>
        </p:nvSpPr>
        <p:spPr>
          <a:xfrm>
            <a:off x="6553200" y="6324600"/>
            <a:ext cx="1905000" cy="457200"/>
          </a:xfrm>
          <a:prstGeom prst="rect">
            <a:avLst/>
          </a:prstGeom>
        </p:spPr>
        <p:txBody>
          <a:bodyPr/>
          <a:lstStyle/>
          <a:p>
            <a:fld id="{466C6F64-C5BF-4F54-A35B-35DB3EFE5040}" type="slidenum">
              <a:rPr lang="en-US"/>
              <a:pPr/>
              <a:t>44</a:t>
            </a:fld>
            <a:endParaRPr lang="en-US"/>
          </a:p>
        </p:txBody>
      </p:sp>
      <p:sp>
        <p:nvSpPr>
          <p:cNvPr id="128002" name="Rectangle 2"/>
          <p:cNvSpPr>
            <a:spLocks noGrp="1" noChangeArrowheads="1"/>
          </p:cNvSpPr>
          <p:nvPr>
            <p:ph type="title"/>
          </p:nvPr>
        </p:nvSpPr>
        <p:spPr>
          <a:xfrm>
            <a:off x="496888" y="930275"/>
            <a:ext cx="7521575" cy="1143000"/>
          </a:xfrm>
        </p:spPr>
        <p:txBody>
          <a:bodyPr/>
          <a:lstStyle/>
          <a:p>
            <a:pPr algn="ctr"/>
            <a:r>
              <a:rPr lang="en-US" dirty="0"/>
              <a:t>Criterion </a:t>
            </a:r>
            <a:r>
              <a:rPr lang="en-US" dirty="0" smtClean="0"/>
              <a:t>7 </a:t>
            </a:r>
            <a:r>
              <a:rPr lang="en-US" dirty="0"/>
              <a:t>- Facilities</a:t>
            </a:r>
          </a:p>
        </p:txBody>
      </p:sp>
      <p:sp>
        <p:nvSpPr>
          <p:cNvPr id="128003" name="Rectangle 3"/>
          <p:cNvSpPr>
            <a:spLocks noGrp="1" noChangeArrowheads="1"/>
          </p:cNvSpPr>
          <p:nvPr>
            <p:ph type="body" idx="1"/>
          </p:nvPr>
        </p:nvSpPr>
        <p:spPr>
          <a:xfrm>
            <a:off x="936625" y="2208213"/>
            <a:ext cx="7521575" cy="3267075"/>
          </a:xfrm>
        </p:spPr>
        <p:txBody>
          <a:bodyPr/>
          <a:lstStyle/>
          <a:p>
            <a:pPr>
              <a:lnSpc>
                <a:spcPct val="90000"/>
              </a:lnSpc>
            </a:pPr>
            <a:r>
              <a:rPr lang="en-US" sz="2800"/>
              <a:t>Classrooms, laboratories and associated equipment must be adequate to accomplish program objectives and provide an atmosphere conducive to learning</a:t>
            </a:r>
          </a:p>
          <a:p>
            <a:pPr lvl="1">
              <a:lnSpc>
                <a:spcPct val="90000"/>
              </a:lnSpc>
            </a:pPr>
            <a:r>
              <a:rPr lang="en-US" sz="2400"/>
              <a:t>opportunities to learn the use of modern engineering tools</a:t>
            </a:r>
          </a:p>
          <a:p>
            <a:pPr lvl="1">
              <a:lnSpc>
                <a:spcPct val="90000"/>
              </a:lnSpc>
            </a:pPr>
            <a:r>
              <a:rPr lang="en-US" sz="2400"/>
              <a:t>Computing/information infrastructure to support scholarly activities of the students and faculty and the educational objectives of the institution</a:t>
            </a:r>
          </a:p>
        </p:txBody>
      </p:sp>
    </p:spTree>
  </p:cSld>
  <p:clrMapOvr>
    <a:masterClrMapping/>
  </p:clrMapOvr>
  <p:timing>
    <p:tnLst>
      <p:par>
        <p:cTn id="1" dur="indefinite" restart="never" nodeType="tmRoot"/>
      </p:par>
    </p:tnLst>
  </p:timing>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Slide Number Placeholder 5"/>
          <p:cNvSpPr>
            <a:spLocks noGrp="1"/>
          </p:cNvSpPr>
          <p:nvPr>
            <p:ph type="sldNum" sz="quarter" idx="4294967295"/>
          </p:nvPr>
        </p:nvSpPr>
        <p:spPr>
          <a:xfrm>
            <a:off x="6553200" y="6324600"/>
            <a:ext cx="1905000" cy="457200"/>
          </a:xfrm>
          <a:prstGeom prst="rect">
            <a:avLst/>
          </a:prstGeom>
        </p:spPr>
        <p:txBody>
          <a:bodyPr/>
          <a:lstStyle/>
          <a:p>
            <a:fld id="{972F4B13-70EA-4E0E-AAC4-82A1921BAAF5}" type="slidenum">
              <a:rPr lang="en-US"/>
              <a:pPr/>
              <a:t>45</a:t>
            </a:fld>
            <a:endParaRPr lang="en-US"/>
          </a:p>
        </p:txBody>
      </p:sp>
      <p:sp>
        <p:nvSpPr>
          <p:cNvPr id="130050" name="Rectangle 2"/>
          <p:cNvSpPr>
            <a:spLocks noGrp="1" noChangeArrowheads="1"/>
          </p:cNvSpPr>
          <p:nvPr>
            <p:ph type="title"/>
          </p:nvPr>
        </p:nvSpPr>
        <p:spPr>
          <a:xfrm>
            <a:off x="990600" y="1143000"/>
            <a:ext cx="7964488" cy="838200"/>
          </a:xfrm>
        </p:spPr>
        <p:txBody>
          <a:bodyPr/>
          <a:lstStyle/>
          <a:p>
            <a:pPr algn="ctr"/>
            <a:r>
              <a:rPr lang="en-US" sz="3600" dirty="0"/>
              <a:t>Criterion </a:t>
            </a:r>
            <a:r>
              <a:rPr lang="en-US" sz="3600" dirty="0" smtClean="0"/>
              <a:t>8 </a:t>
            </a:r>
            <a:r>
              <a:rPr lang="en-US" sz="3600" dirty="0"/>
              <a:t>- Institutional Support </a:t>
            </a:r>
          </a:p>
        </p:txBody>
      </p:sp>
      <p:sp>
        <p:nvSpPr>
          <p:cNvPr id="130051" name="Rectangle 3"/>
          <p:cNvSpPr>
            <a:spLocks noGrp="1" noChangeArrowheads="1"/>
          </p:cNvSpPr>
          <p:nvPr>
            <p:ph type="body" idx="1"/>
          </p:nvPr>
        </p:nvSpPr>
        <p:spPr>
          <a:xfrm>
            <a:off x="1371600" y="2286000"/>
            <a:ext cx="6858000" cy="4876800"/>
          </a:xfrm>
        </p:spPr>
        <p:txBody>
          <a:bodyPr/>
          <a:lstStyle/>
          <a:p>
            <a:r>
              <a:rPr lang="en-US" sz="2400"/>
              <a:t>Institutional support, financial resources and constructive leadership must be adequate to assure quality and continuity of the program</a:t>
            </a:r>
          </a:p>
          <a:p>
            <a:pPr lvl="1"/>
            <a:r>
              <a:rPr lang="en-US" sz="2000"/>
              <a:t>attract, retain and provide for professional development of a well qualified faculty</a:t>
            </a:r>
          </a:p>
          <a:p>
            <a:pPr lvl="1"/>
            <a:r>
              <a:rPr lang="en-US" sz="2000"/>
              <a:t>resources to acquire, maintain and operate equipment and facilities</a:t>
            </a:r>
          </a:p>
          <a:p>
            <a:pPr lvl="1"/>
            <a:r>
              <a:rPr lang="en-US" sz="2000"/>
              <a:t>adequate support personnel</a:t>
            </a:r>
          </a:p>
          <a:p>
            <a:pPr lvl="1"/>
            <a:r>
              <a:rPr lang="en-US" sz="2000"/>
              <a:t>support of quality improvement efforts</a:t>
            </a:r>
          </a:p>
        </p:txBody>
      </p:sp>
    </p:spTree>
  </p:cSld>
  <p:clrMapOvr>
    <a:masterClrMapping/>
  </p:clrMapOvr>
  <p:timing>
    <p:tnLst>
      <p:par>
        <p:cTn id="1" dur="indefinite" restart="never" nodeType="tmRoot"/>
      </p:par>
    </p:tnLst>
  </p:timing>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Slide Number Placeholder 5"/>
          <p:cNvSpPr>
            <a:spLocks noGrp="1"/>
          </p:cNvSpPr>
          <p:nvPr>
            <p:ph type="sldNum" sz="quarter" idx="4294967295"/>
          </p:nvPr>
        </p:nvSpPr>
        <p:spPr>
          <a:xfrm>
            <a:off x="6553200" y="6324600"/>
            <a:ext cx="1905000" cy="457200"/>
          </a:xfrm>
          <a:prstGeom prst="rect">
            <a:avLst/>
          </a:prstGeom>
        </p:spPr>
        <p:txBody>
          <a:bodyPr/>
          <a:lstStyle/>
          <a:p>
            <a:fld id="{C6DBAE46-EB18-499D-9D2B-B6F642107447}" type="slidenum">
              <a:rPr lang="en-US"/>
              <a:pPr/>
              <a:t>46</a:t>
            </a:fld>
            <a:endParaRPr lang="en-US"/>
          </a:p>
        </p:txBody>
      </p:sp>
      <p:sp>
        <p:nvSpPr>
          <p:cNvPr id="132098" name="Rectangle 2"/>
          <p:cNvSpPr>
            <a:spLocks noGrp="1" noChangeArrowheads="1"/>
          </p:cNvSpPr>
          <p:nvPr>
            <p:ph type="title"/>
          </p:nvPr>
        </p:nvSpPr>
        <p:spPr/>
        <p:txBody>
          <a:bodyPr/>
          <a:lstStyle/>
          <a:p>
            <a:pPr algn="ctr"/>
            <a:r>
              <a:rPr lang="en-US" sz="4000" dirty="0" smtClean="0"/>
              <a:t/>
            </a:r>
            <a:r>
              <a:rPr lang="en-US" sz="4000" dirty="0"/>
              <a:t>Program Criteria</a:t>
            </a:r>
          </a:p>
        </p:txBody>
      </p:sp>
      <p:sp>
        <p:nvSpPr>
          <p:cNvPr id="132099" name="Rectangle 3"/>
          <p:cNvSpPr>
            <a:spLocks noGrp="1" noChangeArrowheads="1"/>
          </p:cNvSpPr>
          <p:nvPr>
            <p:ph type="body" idx="1"/>
          </p:nvPr>
        </p:nvSpPr>
        <p:spPr/>
        <p:txBody>
          <a:bodyPr/>
          <a:lstStyle/>
          <a:p>
            <a:r>
              <a:rPr lang="en-US" dirty="0"/>
              <a:t>Issues can arise related to program specific aspects related to Criteria 3 through </a:t>
            </a:r>
            <a:r>
              <a:rPr lang="en-US" dirty="0" smtClean="0"/>
              <a:t>8</a:t>
            </a:r>
            <a:endParaRPr lang="en-US" dirty="0"/>
          </a:p>
          <a:p>
            <a:r>
              <a:rPr lang="en-US" dirty="0"/>
              <a:t>Determined solely by program name</a:t>
            </a:r>
          </a:p>
        </p:txBody>
      </p:sp>
    </p:spTree>
  </p:cSld>
  <p:clrMapOvr>
    <a:masterClrMapping/>
  </p:clrMapOvr>
  <p:timing>
    <p:tnLst>
      <p:par>
        <p:cTn id="1" dur="indefinite" restart="never" nodeType="tmRoot"/>
      </p:par>
    </p:tnLst>
  </p:timing>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Slide Number Placeholder 5"/>
          <p:cNvSpPr>
            <a:spLocks noGrp="1"/>
          </p:cNvSpPr>
          <p:nvPr>
            <p:ph type="sldNum" sz="quarter" idx="4294967295"/>
          </p:nvPr>
        </p:nvSpPr>
        <p:spPr>
          <a:xfrm>
            <a:off x="6553200" y="6324600"/>
            <a:ext cx="1905000" cy="457200"/>
          </a:xfrm>
          <a:prstGeom prst="rect">
            <a:avLst/>
          </a:prstGeom>
        </p:spPr>
        <p:txBody>
          <a:bodyPr/>
          <a:lstStyle/>
          <a:p>
            <a:fld id="{CF4D803B-425D-48F9-A8B3-151382B6E352}" type="slidenum">
              <a:rPr lang="en-US"/>
              <a:pPr/>
              <a:t>47</a:t>
            </a:fld>
            <a:endParaRPr lang="en-US"/>
          </a:p>
        </p:txBody>
      </p:sp>
      <p:sp>
        <p:nvSpPr>
          <p:cNvPr id="134146" name="Rectangle 2"/>
          <p:cNvSpPr>
            <a:spLocks noGrp="1" noChangeArrowheads="1"/>
          </p:cNvSpPr>
          <p:nvPr>
            <p:ph type="title"/>
          </p:nvPr>
        </p:nvSpPr>
        <p:spPr/>
        <p:txBody>
          <a:bodyPr/>
          <a:lstStyle/>
          <a:p>
            <a:pPr algn="ctr"/>
            <a:r>
              <a:rPr lang="en-US"/>
              <a:t>Summary Expectations</a:t>
            </a:r>
          </a:p>
        </p:txBody>
      </p:sp>
      <p:sp>
        <p:nvSpPr>
          <p:cNvPr id="134147" name="Rectangle 3"/>
          <p:cNvSpPr>
            <a:spLocks noGrp="1" noChangeArrowheads="1"/>
          </p:cNvSpPr>
          <p:nvPr>
            <p:ph type="body" idx="1"/>
          </p:nvPr>
        </p:nvSpPr>
        <p:spPr/>
        <p:txBody>
          <a:bodyPr/>
          <a:lstStyle/>
          <a:p>
            <a:r>
              <a:rPr lang="en-US"/>
              <a:t>Adequate Preparation for Engineering Career</a:t>
            </a:r>
          </a:p>
          <a:p>
            <a:r>
              <a:rPr lang="en-US"/>
              <a:t>Adequate Processes Leading to Continuous Improvement</a:t>
            </a:r>
          </a:p>
        </p:txBody>
      </p:sp>
    </p:spTree>
  </p:cSld>
  <p:clrMapOvr>
    <a:masterClrMapping/>
  </p:clrMapOvr>
  <p:transition/>
  <p:timing>
    <p:tnLst>
      <p:par>
        <p:cTn id="1" dur="indefinite" restart="never" nodeType="tmRoot"/>
      </p:par>
    </p:tnLst>
  </p:timing>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Slide Number Placeholder 5"/>
          <p:cNvSpPr>
            <a:spLocks noGrp="1"/>
          </p:cNvSpPr>
          <p:nvPr>
            <p:ph type="sldNum" sz="quarter" idx="4294967295"/>
          </p:nvPr>
        </p:nvSpPr>
        <p:spPr>
          <a:xfrm>
            <a:off x="6553200" y="6324600"/>
            <a:ext cx="1905000" cy="457200"/>
          </a:xfrm>
          <a:prstGeom prst="rect">
            <a:avLst/>
          </a:prstGeom>
        </p:spPr>
        <p:txBody>
          <a:bodyPr/>
          <a:lstStyle/>
          <a:p>
            <a:fld id="{0E759371-9D64-4215-A938-51B2459448B0}" type="slidenum">
              <a:rPr lang="en-US"/>
              <a:pPr/>
              <a:t>48</a:t>
            </a:fld>
            <a:endParaRPr lang="en-US"/>
          </a:p>
        </p:txBody>
      </p:sp>
      <p:sp>
        <p:nvSpPr>
          <p:cNvPr id="136194" name="Rectangle 2"/>
          <p:cNvSpPr>
            <a:spLocks noGrp="1" noChangeArrowheads="1"/>
          </p:cNvSpPr>
          <p:nvPr>
            <p:ph type="title"/>
          </p:nvPr>
        </p:nvSpPr>
        <p:spPr>
          <a:xfrm>
            <a:off x="685800" y="533400"/>
            <a:ext cx="7964488" cy="1384300"/>
          </a:xfrm>
        </p:spPr>
        <p:txBody>
          <a:bodyPr/>
          <a:lstStyle/>
          <a:p>
            <a:pPr algn="ctr"/>
            <a:r>
              <a:rPr lang="en-US" dirty="0"/>
              <a:t>Additional Resources</a:t>
            </a:r>
          </a:p>
        </p:txBody>
      </p:sp>
      <p:sp>
        <p:nvSpPr>
          <p:cNvPr id="136195" name="Rectangle 3"/>
          <p:cNvSpPr>
            <a:spLocks noGrp="1" noChangeArrowheads="1"/>
          </p:cNvSpPr>
          <p:nvPr>
            <p:ph type="body" idx="1"/>
          </p:nvPr>
        </p:nvSpPr>
        <p:spPr>
          <a:xfrm>
            <a:off x="444500" y="1498600"/>
            <a:ext cx="8077200" cy="4076700"/>
          </a:xfrm>
        </p:spPr>
        <p:txBody>
          <a:bodyPr/>
          <a:lstStyle/>
          <a:p>
            <a:pPr>
              <a:lnSpc>
                <a:spcPct val="90000"/>
              </a:lnSpc>
              <a:buFontTx/>
              <a:buNone/>
            </a:pPr>
            <a:r>
              <a:rPr lang="en-US" sz="2800" dirty="0"/>
              <a:t>Reference material (www.abet.org):</a:t>
            </a:r>
          </a:p>
          <a:p>
            <a:pPr>
              <a:lnSpc>
                <a:spcPct val="90000"/>
              </a:lnSpc>
            </a:pPr>
            <a:r>
              <a:rPr lang="en-US" sz="2800" dirty="0"/>
              <a:t>Accreditation Policy and Procedures</a:t>
            </a:r>
          </a:p>
          <a:p>
            <a:pPr>
              <a:lnSpc>
                <a:spcPct val="90000"/>
              </a:lnSpc>
            </a:pPr>
            <a:r>
              <a:rPr lang="en-US" sz="2800" dirty="0"/>
              <a:t>2006-07 Criteria</a:t>
            </a:r>
          </a:p>
          <a:p>
            <a:pPr>
              <a:lnSpc>
                <a:spcPct val="90000"/>
              </a:lnSpc>
            </a:pPr>
            <a:r>
              <a:rPr lang="en-US" sz="2800" dirty="0"/>
              <a:t>Manual of Evaluation Process</a:t>
            </a:r>
          </a:p>
          <a:p>
            <a:pPr>
              <a:lnSpc>
                <a:spcPct val="90000"/>
              </a:lnSpc>
            </a:pPr>
            <a:r>
              <a:rPr lang="en-US" sz="2800" dirty="0"/>
              <a:t>Self Study </a:t>
            </a:r>
            <a:r>
              <a:rPr lang="en-US" sz="2800" dirty="0" smtClean="0"/>
              <a:t>Questionnaire</a:t>
            </a:r>
            <a:endParaRPr lang="en-US" sz="2800" dirty="0"/>
          </a:p>
          <a:p>
            <a:pPr>
              <a:lnSpc>
                <a:spcPct val="90000"/>
              </a:lnSpc>
              <a:buFontTx/>
              <a:buNone/>
            </a:pPr>
            <a:r>
              <a:rPr lang="en-US" sz="2800" dirty="0"/>
              <a:t>Additional Learning Opportunities</a:t>
            </a:r>
          </a:p>
          <a:p>
            <a:pPr>
              <a:lnSpc>
                <a:spcPct val="90000"/>
              </a:lnSpc>
            </a:pPr>
            <a:r>
              <a:rPr lang="en-US" sz="2800" dirty="0"/>
              <a:t>Faculty Workshops</a:t>
            </a:r>
          </a:p>
          <a:p>
            <a:pPr>
              <a:lnSpc>
                <a:spcPct val="90000"/>
              </a:lnSpc>
            </a:pPr>
            <a:r>
              <a:rPr lang="en-US" sz="2800" dirty="0"/>
              <a:t>ABET Annual Meeting</a:t>
            </a:r>
          </a:p>
          <a:p>
            <a:pPr>
              <a:lnSpc>
                <a:spcPct val="90000"/>
              </a:lnSpc>
            </a:pPr>
            <a:r>
              <a:rPr lang="en-US" sz="2800" dirty="0"/>
              <a:t>Summer Commission Meeting</a:t>
            </a:r>
          </a:p>
          <a:p>
            <a:pPr>
              <a:lnSpc>
                <a:spcPct val="90000"/>
              </a:lnSpc>
              <a:buFontTx/>
              <a:buNone/>
            </a:pPr>
            <a:endParaRPr lang="en-US" sz="2800" b="1" dirty="0"/>
          </a:p>
          <a:p>
            <a:pPr>
              <a:lnSpc>
                <a:spcPct val="90000"/>
              </a:lnSpc>
              <a:buFontTx/>
              <a:buNone/>
            </a:pPr>
            <a:endParaRPr lang="en-US" sz="2800" b="1" dirty="0"/>
          </a:p>
        </p:txBody>
      </p:sp>
    </p:spTree>
  </p:cSld>
  <p:clrMapOvr>
    <a:masterClrMapping/>
  </p:clrMapOvr>
  <p:timing>
    <p:tnLst>
      <p:par>
        <p:cTn id="1" dur="indefinite" restart="never" nodeType="tmRoot"/>
      </p:par>
    </p:tnLst>
  </p:timing>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Slide Number Placeholder 5"/>
          <p:cNvSpPr>
            <a:spLocks noGrp="1"/>
          </p:cNvSpPr>
          <p:nvPr>
            <p:ph type="sldNum" sz="quarter" idx="4294967295"/>
          </p:nvPr>
        </p:nvSpPr>
        <p:spPr>
          <a:xfrm>
            <a:off x="6553200" y="6324600"/>
            <a:ext cx="1905000" cy="457200"/>
          </a:xfrm>
          <a:prstGeom prst="rect">
            <a:avLst/>
          </a:prstGeom>
        </p:spPr>
        <p:txBody>
          <a:bodyPr/>
          <a:lstStyle/>
          <a:p>
            <a:fld id="{169FCF7A-721F-4C6F-9284-7564D6855BD3}" type="slidenum">
              <a:rPr lang="en-US"/>
              <a:pPr/>
              <a:t>49</a:t>
            </a:fld>
            <a:endParaRPr lang="en-US"/>
          </a:p>
        </p:txBody>
      </p:sp>
      <p:sp>
        <p:nvSpPr>
          <p:cNvPr id="137218" name="Rectangle 2"/>
          <p:cNvSpPr>
            <a:spLocks noGrp="1" noChangeArrowheads="1"/>
          </p:cNvSpPr>
          <p:nvPr>
            <p:ph type="title"/>
          </p:nvPr>
        </p:nvSpPr>
        <p:spPr/>
        <p:txBody>
          <a:bodyPr/>
          <a:lstStyle/>
          <a:p>
            <a:pPr algn="ctr"/>
            <a:r>
              <a:rPr lang="en-US"/>
              <a:t>Current Status</a:t>
            </a:r>
          </a:p>
        </p:txBody>
      </p:sp>
      <p:sp>
        <p:nvSpPr>
          <p:cNvPr id="137219" name="Rectangle 3"/>
          <p:cNvSpPr>
            <a:spLocks noGrp="1" noChangeArrowheads="1"/>
          </p:cNvSpPr>
          <p:nvPr>
            <p:ph type="body" idx="1"/>
          </p:nvPr>
        </p:nvSpPr>
        <p:spPr>
          <a:xfrm>
            <a:off x="457200" y="1905000"/>
            <a:ext cx="8458200" cy="4114800"/>
          </a:xfrm>
        </p:spPr>
        <p:txBody>
          <a:bodyPr/>
          <a:lstStyle/>
          <a:p>
            <a:pPr>
              <a:lnSpc>
                <a:spcPct val="80000"/>
              </a:lnSpc>
            </a:pPr>
            <a:r>
              <a:rPr lang="en-US" sz="2800" dirty="0"/>
              <a:t>Transition to Outcomes-based Criteria </a:t>
            </a:r>
            <a:r>
              <a:rPr lang="en-US" sz="2800" dirty="0" smtClean="0"/>
              <a:t>is </a:t>
            </a:r>
            <a:r>
              <a:rPr lang="en-US" sz="2800" dirty="0"/>
              <a:t>complete</a:t>
            </a:r>
          </a:p>
          <a:p>
            <a:pPr>
              <a:lnSpc>
                <a:spcPct val="80000"/>
              </a:lnSpc>
            </a:pPr>
            <a:r>
              <a:rPr lang="en-US" sz="2800" dirty="0"/>
              <a:t>There is evidence that graduates are better prepared for entry into the profession than in 1994 (Penn State Study funded by NSF and ABET)</a:t>
            </a:r>
          </a:p>
          <a:p>
            <a:pPr>
              <a:lnSpc>
                <a:spcPct val="80000"/>
              </a:lnSpc>
            </a:pPr>
            <a:r>
              <a:rPr lang="en-US" sz="2800" dirty="0"/>
              <a:t>Outcomes-based approach has greater leverage with other necessary/desirable related activities</a:t>
            </a:r>
          </a:p>
          <a:p>
            <a:pPr>
              <a:lnSpc>
                <a:spcPct val="80000"/>
              </a:lnSpc>
            </a:pPr>
            <a:r>
              <a:rPr lang="en-US" sz="2800" dirty="0"/>
              <a:t>Sustainability is a significant issue</a:t>
            </a:r>
          </a:p>
          <a:p>
            <a:pPr>
              <a:lnSpc>
                <a:spcPct val="80000"/>
              </a:lnSpc>
            </a:pPr>
            <a:r>
              <a:rPr lang="en-US" sz="2800" dirty="0"/>
              <a:t>ABET is made up of volunteers and is responsive to its constituencies</a:t>
            </a:r>
          </a:p>
        </p:txBody>
      </p:sp>
    </p:spTree>
  </p:cSld>
  <p:clrMapOvr>
    <a:masterClrMapping/>
  </p:clrMapOvr>
</p:sld>
</file>

<file path=ppt/slides/slide50.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sp>
        <p:nvSpPr>
          <p:cNvPr id="391170" name="Rectangle 2"/>
          <p:cNvSpPr>
            <a:spLocks noGrp="1" noChangeArrowheads="1"/>
          </p:cNvSpPr>
          <p:nvPr>
            <p:ph type="title"/>
          </p:nvPr>
        </p:nvSpPr>
        <p:spPr/>
        <p:txBody>
          <a:bodyPr/>
          <a:lstStyle/>
          <a:p>
            <a:r>
              <a:rPr lang="en-US" sz="4000"/>
              <a:t>Single Most Important Aspect of EC2000</a:t>
            </a:r>
          </a:p>
        </p:txBody>
      </p:sp>
      <p:sp>
        <p:nvSpPr>
          <p:cNvPr id="391171" name="Rectangle 3"/>
          <p:cNvSpPr>
            <a:spLocks noGrp="1" noChangeArrowheads="1"/>
          </p:cNvSpPr>
          <p:nvPr>
            <p:ph type="body" idx="1"/>
          </p:nvPr>
        </p:nvSpPr>
        <p:spPr>
          <a:xfrm>
            <a:off x="457200" y="1933575"/>
            <a:ext cx="8229600" cy="4375150"/>
          </a:xfrm>
        </p:spPr>
        <p:txBody>
          <a:bodyPr/>
          <a:lstStyle/>
          <a:p>
            <a:r>
              <a:rPr lang="en-US" sz="2800"/>
              <a:t>More important than the new emphasis on professional skills… </a:t>
            </a:r>
          </a:p>
          <a:p>
            <a:r>
              <a:rPr lang="en-US" sz="2800"/>
              <a:t>More important than the new curricular flexibility…</a:t>
            </a:r>
          </a:p>
          <a:p>
            <a:r>
              <a:rPr lang="en-US" sz="2800"/>
              <a:t>More important than the new concept of general requirements vs. discipline-specific requirements…</a:t>
            </a:r>
          </a:p>
        </p:txBody>
      </p:sp>
    </p:spTree>
  </p:cSld>
  <p:clrMapOvr>
    <a:masterClrMapping/>
  </p:clrMapOvr>
  <p:transition/>
  <p:timing>
    <p:tnLst>
      <p:par>
        <p:cTn id="1" dur="indefinite" restart="never" nodeType="tmRoot"/>
      </p:par>
    </p:tnLst>
  </p:timing>
</p:sld>
</file>

<file path=ppt/slides/slide51.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sp>
        <p:nvSpPr>
          <p:cNvPr id="393218" name="Rectangle 2"/>
          <p:cNvSpPr>
            <a:spLocks noGrp="1" noChangeArrowheads="1"/>
          </p:cNvSpPr>
          <p:nvPr>
            <p:ph type="title"/>
          </p:nvPr>
        </p:nvSpPr>
        <p:spPr>
          <a:xfrm>
            <a:off x="457200" y="2209800"/>
            <a:ext cx="8229600" cy="1143000"/>
          </a:xfrm>
        </p:spPr>
        <p:txBody>
          <a:bodyPr/>
          <a:lstStyle/>
          <a:p>
            <a:r>
              <a:rPr lang="en-US" sz="7300"/>
              <a:t>Accountability!</a:t>
            </a:r>
          </a:p>
        </p:txBody>
      </p:sp>
    </p:spTree>
  </p:cSld>
  <p:clrMapOvr>
    <a:masterClrMapping/>
  </p:clrMapOvr>
  <p:transition/>
  <p:timing>
    <p:tnLst>
      <p:par>
        <p:cTn id="1" dur="indefinite" restart="never" nodeType="tmRoot"/>
      </p:par>
    </p:tnLst>
  </p:timing>
</p:sld>
</file>

<file path=ppt/slides/slide52.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sp>
        <p:nvSpPr>
          <p:cNvPr id="395266" name="Rectangle 2"/>
          <p:cNvSpPr>
            <a:spLocks noGrp="1" noChangeArrowheads="1"/>
          </p:cNvSpPr>
          <p:nvPr>
            <p:ph type="title"/>
          </p:nvPr>
        </p:nvSpPr>
        <p:spPr/>
        <p:txBody>
          <a:bodyPr/>
          <a:lstStyle/>
          <a:p>
            <a:r>
              <a:rPr lang="en-US"/>
              <a:t>Accountability Means…</a:t>
            </a:r>
          </a:p>
        </p:txBody>
      </p:sp>
      <p:sp>
        <p:nvSpPr>
          <p:cNvPr id="395267" name="Rectangle 3"/>
          <p:cNvSpPr>
            <a:spLocks noGrp="1" noChangeArrowheads="1"/>
          </p:cNvSpPr>
          <p:nvPr>
            <p:ph type="body" idx="1"/>
          </p:nvPr>
        </p:nvSpPr>
        <p:spPr>
          <a:xfrm>
            <a:off x="457200" y="1954213"/>
            <a:ext cx="8229600" cy="4578350"/>
          </a:xfrm>
        </p:spPr>
        <p:txBody>
          <a:bodyPr/>
          <a:lstStyle/>
          <a:p>
            <a:pPr>
              <a:lnSpc>
                <a:spcPct val="80000"/>
              </a:lnSpc>
              <a:buFontTx/>
              <a:buNone/>
            </a:pPr>
            <a:r>
              <a:rPr lang="en-US" sz="2400"/>
              <a:t>Programs must implement a structured, documented system for continuous program improvement.</a:t>
            </a:r>
          </a:p>
          <a:p>
            <a:pPr>
              <a:lnSpc>
                <a:spcPct val="80000"/>
              </a:lnSpc>
              <a:buFontTx/>
              <a:buNone/>
            </a:pPr>
            <a:r>
              <a:rPr lang="en-US" sz="2400"/>
              <a:t>The system must include:</a:t>
            </a:r>
          </a:p>
          <a:p>
            <a:pPr>
              <a:lnSpc>
                <a:spcPct val="80000"/>
              </a:lnSpc>
            </a:pPr>
            <a:r>
              <a:rPr lang="en-US" sz="2400"/>
              <a:t>Actively and formally engaging all constituencies in developing, assessing, and improving the curriculum.</a:t>
            </a:r>
          </a:p>
          <a:p>
            <a:pPr>
              <a:lnSpc>
                <a:spcPct val="80000"/>
              </a:lnSpc>
            </a:pPr>
            <a:r>
              <a:rPr lang="en-US" sz="2400"/>
              <a:t>Setting specific goals for student learning, publishing those goals, and measuring their achievement.</a:t>
            </a:r>
          </a:p>
        </p:txBody>
      </p:sp>
    </p:spTree>
  </p:cSld>
  <p:clrMapOvr>
    <a:masterClrMapping/>
  </p:clrMapOvr>
  <p:transition/>
  <p:timing>
    <p:tnLst>
      <p:par>
        <p:cTn id="1" dur="indefinite" restart="never" nodeType="tmRoot"/>
      </p:par>
    </p:tnLst>
  </p:timing>
</p:sld>
</file>

<file path=ppt/slides/slide53.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sp>
        <p:nvSpPr>
          <p:cNvPr id="397314" name="Rectangle 2"/>
          <p:cNvSpPr>
            <a:spLocks noGrp="1" noChangeArrowheads="1"/>
          </p:cNvSpPr>
          <p:nvPr>
            <p:ph type="title"/>
          </p:nvPr>
        </p:nvSpPr>
        <p:spPr/>
        <p:txBody>
          <a:bodyPr/>
          <a:lstStyle/>
          <a:p>
            <a:r>
              <a:rPr lang="en-US" sz="4000"/>
              <a:t>Accountability also Means…</a:t>
            </a:r>
          </a:p>
        </p:txBody>
      </p:sp>
      <p:sp>
        <p:nvSpPr>
          <p:cNvPr id="397315" name="Rectangle 3"/>
          <p:cNvSpPr>
            <a:spLocks noGrp="1" noChangeArrowheads="1"/>
          </p:cNvSpPr>
          <p:nvPr>
            <p:ph type="body" idx="1"/>
          </p:nvPr>
        </p:nvSpPr>
        <p:spPr>
          <a:xfrm>
            <a:off x="457200" y="1954213"/>
            <a:ext cx="8229600" cy="4178300"/>
          </a:xfrm>
        </p:spPr>
        <p:txBody>
          <a:bodyPr/>
          <a:lstStyle/>
          <a:p>
            <a:pPr>
              <a:lnSpc>
                <a:spcPct val="90000"/>
              </a:lnSpc>
              <a:buFontTx/>
              <a:buNone/>
            </a:pPr>
            <a:r>
              <a:rPr lang="en-US" sz="2400"/>
              <a:t>You can do that – just do it well!</a:t>
            </a:r>
          </a:p>
          <a:p>
            <a:pPr>
              <a:lnSpc>
                <a:spcPct val="90000"/>
              </a:lnSpc>
            </a:pPr>
            <a:r>
              <a:rPr lang="en-US" sz="2400"/>
              <a:t>Programs have the power to respond directly to the needs of their own constituencies.</a:t>
            </a:r>
          </a:p>
          <a:p>
            <a:pPr>
              <a:lnSpc>
                <a:spcPct val="90000"/>
              </a:lnSpc>
            </a:pPr>
            <a:r>
              <a:rPr lang="en-US" sz="2400"/>
              <a:t>Programs have power to differentiate themselves from one another.</a:t>
            </a:r>
          </a:p>
          <a:p>
            <a:pPr>
              <a:lnSpc>
                <a:spcPct val="90000"/>
              </a:lnSpc>
            </a:pPr>
            <a:r>
              <a:rPr lang="en-US" sz="2400"/>
              <a:t>Programs have the power to experiment, assess, refine, and refocus as needed.</a:t>
            </a:r>
          </a:p>
        </p:txBody>
      </p:sp>
    </p:spTree>
  </p:cSld>
  <p:clrMapOvr>
    <a:masterClrMapping/>
  </p:clrMapOvr>
  <p:transition/>
  <p:timing>
    <p:tnLst>
      <p:par>
        <p:cTn id="1" dur="indefinite" restart="never" nodeType="tmRoot"/>
      </p:par>
    </p:tnLst>
  </p:timing>
</p:sld>
</file>

<file path=ppt/slides/slide54.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401410" name="Rectangle 2"/>
          <p:cNvSpPr>
            <a:spLocks noGrp="1" noChangeArrowheads="1"/>
          </p:cNvSpPr>
          <p:nvPr>
            <p:ph type="title"/>
          </p:nvPr>
        </p:nvSpPr>
        <p:spPr/>
        <p:txBody>
          <a:bodyPr/>
          <a:lstStyle/>
          <a:p>
            <a:r>
              <a:rPr lang="en-US"/>
              <a:t>Independent Evaluation</a:t>
            </a:r>
          </a:p>
        </p:txBody>
      </p:sp>
      <p:sp>
        <p:nvSpPr>
          <p:cNvPr id="401411" name="Rectangle 3"/>
          <p:cNvSpPr>
            <a:spLocks noGrp="1" noChangeArrowheads="1"/>
          </p:cNvSpPr>
          <p:nvPr>
            <p:ph type="body" idx="1"/>
          </p:nvPr>
        </p:nvSpPr>
        <p:spPr>
          <a:xfrm>
            <a:off x="457200" y="1954213"/>
            <a:ext cx="8229600" cy="3140075"/>
          </a:xfrm>
        </p:spPr>
        <p:txBody>
          <a:bodyPr/>
          <a:lstStyle/>
          <a:p>
            <a:r>
              <a:rPr lang="en-US" i="1"/>
              <a:t>Engineering Change</a:t>
            </a:r>
            <a:r>
              <a:rPr lang="en-US"/>
              <a:t> was conducted independently by the Pennsylvania State University Center for the Study of Higher Education.</a:t>
            </a: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53" presetClass="entr" presetSubtype="0" fill="hold" grpId="0" nodeType="withEffect">
                                  <p:stCondLst>
                                    <p:cond delay="0"/>
                                  </p:stCondLst>
                                  <p:childTnLst>
                                    <p:set>
                                      <p:cBhvr>
                                        <p:cTn id="6" dur="1" fill="hold">
                                          <p:stCondLst>
                                            <p:cond delay="0"/>
                                          </p:stCondLst>
                                        </p:cTn>
                                        <p:tgtEl>
                                          <p:spTgt spid="401411">
                                            <p:txEl>
                                              <p:pRg st="0" end="0"/>
                                            </p:txEl>
                                          </p:spTgt>
                                        </p:tgtEl>
                                        <p:attrNameLst>
                                          <p:attrName>style.visibility</p:attrName>
                                        </p:attrNameLst>
                                      </p:cBhvr>
                                      <p:to>
                                        <p:strVal val="visible"/>
                                      </p:to>
                                    </p:set>
                                    <p:anim calcmode="lin" valueType="num">
                                      <p:cBhvr>
                                        <p:cTn id="7" dur="500" fill="hold"/>
                                        <p:tgtEl>
                                          <p:spTgt spid="401411">
                                            <p:txEl>
                                              <p:pRg st="0" end="0"/>
                                            </p:txEl>
                                          </p:spTgt>
                                        </p:tgtEl>
                                        <p:attrNameLst>
                                          <p:attrName>ppt_w</p:attrName>
                                        </p:attrNameLst>
                                      </p:cBhvr>
                                      <p:tavLst>
                                        <p:tav tm="0">
                                          <p:val>
                                            <p:fltVal val="0"/>
                                          </p:val>
                                        </p:tav>
                                        <p:tav tm="100000">
                                          <p:val>
                                            <p:strVal val="#ppt_w"/>
                                          </p:val>
                                        </p:tav>
                                      </p:tavLst>
                                    </p:anim>
                                    <p:anim calcmode="lin" valueType="num">
                                      <p:cBhvr>
                                        <p:cTn id="8" dur="500" fill="hold"/>
                                        <p:tgtEl>
                                          <p:spTgt spid="401411">
                                            <p:txEl>
                                              <p:pRg st="0" end="0"/>
                                            </p:txEl>
                                          </p:spTgt>
                                        </p:tgtEl>
                                        <p:attrNameLst>
                                          <p:attrName>ppt_h</p:attrName>
                                        </p:attrNameLst>
                                      </p:cBhvr>
                                      <p:tavLst>
                                        <p:tav tm="0">
                                          <p:val>
                                            <p:fltVal val="0"/>
                                          </p:val>
                                        </p:tav>
                                        <p:tav tm="100000">
                                          <p:val>
                                            <p:strVal val="#ppt_h"/>
                                          </p:val>
                                        </p:tav>
                                      </p:tavLst>
                                    </p:anim>
                                    <p:animEffect transition="in" filter="fade">
                                      <p:cBhvr>
                                        <p:cTn id="9" dur="500"/>
                                        <p:tgtEl>
                                          <p:spTgt spid="401411">
                                            <p:txEl>
                                              <p:pRg st="0" end="0"/>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01411" grpId="0" build="p" bldLvl="5"/>
    </p:bldLst>
  </p:timing>
</p:sld>
</file>

<file path=ppt/slides/slide55.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399362" name="Rectangle 2"/>
          <p:cNvSpPr>
            <a:spLocks noGrp="1" noChangeArrowheads="1"/>
          </p:cNvSpPr>
          <p:nvPr>
            <p:ph type="title"/>
          </p:nvPr>
        </p:nvSpPr>
        <p:spPr/>
        <p:txBody>
          <a:bodyPr/>
          <a:lstStyle/>
          <a:p>
            <a:r>
              <a:rPr lang="en-US"/>
              <a:t>Significance of the Study</a:t>
            </a:r>
          </a:p>
        </p:txBody>
      </p:sp>
      <p:sp>
        <p:nvSpPr>
          <p:cNvPr id="399363" name="Rectangle 3"/>
          <p:cNvSpPr>
            <a:spLocks noGrp="1" noChangeArrowheads="1"/>
          </p:cNvSpPr>
          <p:nvPr>
            <p:ph type="body" idx="1"/>
          </p:nvPr>
        </p:nvSpPr>
        <p:spPr>
          <a:xfrm>
            <a:off x="457200" y="1524000"/>
            <a:ext cx="8229600" cy="4583113"/>
          </a:xfrm>
        </p:spPr>
        <p:txBody>
          <a:bodyPr/>
          <a:lstStyle/>
          <a:p>
            <a:pPr>
              <a:lnSpc>
                <a:spcPct val="90000"/>
              </a:lnSpc>
            </a:pPr>
            <a:r>
              <a:rPr lang="en-US" sz="2400"/>
              <a:t>The first national study of the impact of outcomes-based accreditation in the U.S.</a:t>
            </a:r>
          </a:p>
          <a:p>
            <a:pPr>
              <a:lnSpc>
                <a:spcPct val="90000"/>
              </a:lnSpc>
            </a:pPr>
            <a:r>
              <a:rPr lang="en-US" sz="2400"/>
              <a:t>A model for future assessments in engineering, applied science, technology, and computer science, as well as other professions.</a:t>
            </a:r>
          </a:p>
          <a:p>
            <a:pPr lvl="1">
              <a:lnSpc>
                <a:spcPct val="90000"/>
              </a:lnSpc>
            </a:pPr>
            <a:r>
              <a:rPr lang="en-US" sz="2000"/>
              <a:t>Establishes a benchmark (1994) for graduating seniors’ preparation.</a:t>
            </a:r>
          </a:p>
          <a:p>
            <a:pPr lvl="1">
              <a:lnSpc>
                <a:spcPct val="90000"/>
              </a:lnSpc>
            </a:pPr>
            <a:r>
              <a:rPr lang="en-US" sz="2000"/>
              <a:t>Provides the first post-EC2000 data point (2004) on graduating seniors’ preparation, changes in curricula, instruction, faculty culture, and policies/practices.</a:t>
            </a:r>
          </a:p>
        </p:txBody>
      </p:sp>
    </p:spTree>
  </p:cSld>
  <p:clrMapOvr>
    <a:masterClrMapping/>
  </p:clrMapOvr>
  <p:timing>
    <p:tnLst>
      <p:par>
        <p:cTn id="1" dur="indefinite" restart="never" nodeType="tmRoot"/>
      </p:par>
    </p:tnLst>
  </p:timing>
</p:sld>
</file>

<file path=ppt/slides/slide56.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403458" name="Rectangle 2"/>
          <p:cNvSpPr>
            <a:spLocks noGrp="1" noChangeArrowheads="1"/>
          </p:cNvSpPr>
          <p:nvPr>
            <p:ph type="title"/>
          </p:nvPr>
        </p:nvSpPr>
        <p:spPr/>
        <p:txBody>
          <a:bodyPr/>
          <a:lstStyle/>
          <a:p>
            <a:r>
              <a:rPr lang="en-US"/>
              <a:t>Research Questions</a:t>
            </a:r>
          </a:p>
        </p:txBody>
      </p:sp>
      <p:sp>
        <p:nvSpPr>
          <p:cNvPr id="403459" name="Rectangle 3"/>
          <p:cNvSpPr>
            <a:spLocks noGrp="1" noChangeArrowheads="1"/>
          </p:cNvSpPr>
          <p:nvPr>
            <p:ph type="body" idx="1"/>
          </p:nvPr>
        </p:nvSpPr>
        <p:spPr>
          <a:xfrm>
            <a:off x="457200" y="1954213"/>
            <a:ext cx="8229600" cy="4754562"/>
          </a:xfrm>
        </p:spPr>
        <p:txBody>
          <a:bodyPr/>
          <a:lstStyle/>
          <a:p>
            <a:pPr>
              <a:lnSpc>
                <a:spcPct val="90000"/>
              </a:lnSpc>
            </a:pPr>
            <a:r>
              <a:rPr lang="en-US" sz="2800"/>
              <a:t>What impact, if any, has EC2000 had on student learning outcomes in ABET-accredited programs and institutions?</a:t>
            </a:r>
          </a:p>
          <a:p>
            <a:pPr>
              <a:lnSpc>
                <a:spcPct val="90000"/>
              </a:lnSpc>
            </a:pPr>
            <a:r>
              <a:rPr lang="en-US" sz="2800"/>
              <a:t>What impact, if any, has EC2000 had on organizational and educational policies and practices that may have led to improved student learning outcomes?</a:t>
            </a:r>
          </a:p>
        </p:txBody>
      </p:sp>
    </p:spTree>
  </p:cSld>
  <p:clrMapOvr>
    <a:masterClrMapping/>
  </p:clrMapOvr>
  <p:timing>
    <p:tnLst>
      <p:par>
        <p:cTn id="1" dur="indefinite" restart="never" nodeType="tmRoot"/>
      </p:par>
    </p:tnLst>
  </p:timing>
</p:sld>
</file>

<file path=ppt/slides/slide57.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grpSp>
        <p:nvGrpSpPr>
          <p:cNvPr id="405506" name="Group 2"/>
          <p:cNvGrpSpPr>
            <a:grpSpLocks/>
          </p:cNvGrpSpPr>
          <p:nvPr/>
        </p:nvGrpSpPr>
        <p:grpSpPr bwMode="auto">
          <a:xfrm>
            <a:off x="317500" y="1495425"/>
            <a:ext cx="8216900" cy="4435475"/>
            <a:chOff x="240" y="1198"/>
            <a:chExt cx="5280" cy="2834"/>
          </a:xfrm>
        </p:grpSpPr>
        <p:sp>
          <p:nvSpPr>
            <p:cNvPr id="405507" name="Line 3"/>
            <p:cNvSpPr>
              <a:spLocks noChangeAspect="1" noChangeShapeType="1"/>
            </p:cNvSpPr>
            <p:nvPr/>
          </p:nvSpPr>
          <p:spPr bwMode="auto">
            <a:xfrm flipH="1">
              <a:off x="4770" y="3388"/>
              <a:ext cx="0" cy="429"/>
            </a:xfrm>
            <a:prstGeom prst="line">
              <a:avLst/>
            </a:prstGeom>
            <a:noFill/>
            <a:ln w="57150">
              <a:solidFill>
                <a:srgbClr val="800000"/>
              </a:solidFill>
              <a:round/>
              <a:headEnd/>
              <a:tailEnd type="triangle" w="med" len="med"/>
            </a:ln>
          </p:spPr>
          <p:txBody>
            <a:bodyPr/>
            <a:lstStyle/>
            <a:p>
              <a:endParaRPr lang="en-US"/>
            </a:p>
          </p:txBody>
        </p:sp>
        <p:sp>
          <p:nvSpPr>
            <p:cNvPr id="405508" name="Rectangle 4"/>
            <p:cNvSpPr>
              <a:spLocks noChangeAspect="1" noChangeArrowheads="1"/>
            </p:cNvSpPr>
            <p:nvPr/>
          </p:nvSpPr>
          <p:spPr bwMode="auto">
            <a:xfrm>
              <a:off x="1463" y="1198"/>
              <a:ext cx="1203" cy="2319"/>
            </a:xfrm>
            <a:prstGeom prst="rect">
              <a:avLst/>
            </a:prstGeom>
            <a:solidFill>
              <a:srgbClr val="006188"/>
            </a:solidFill>
            <a:ln w="28575">
              <a:solidFill>
                <a:srgbClr val="000000"/>
              </a:solidFill>
              <a:miter lim="800000"/>
              <a:headEnd/>
              <a:tailEnd/>
            </a:ln>
            <a:effectLst/>
          </p:spPr>
          <p:txBody>
            <a:bodyPr lIns="91429" tIns="45714" rIns="91429" bIns="45714"/>
            <a:lstStyle/>
            <a:p>
              <a:pPr>
                <a:lnSpc>
                  <a:spcPct val="100000"/>
                </a:lnSpc>
                <a:spcBef>
                  <a:spcPct val="0"/>
                </a:spcBef>
              </a:pPr>
              <a:r>
                <a:rPr lang="en-US" sz="1800">
                  <a:solidFill>
                    <a:srgbClr val="FFCC00"/>
                  </a:solidFill>
                  <a:effectLst>
                    <a:outerShdw blurRad="38100" dist="38100" dir="2700000" algn="tl">
                      <a:srgbClr val="000000"/>
                    </a:outerShdw>
                  </a:effectLst>
                  <a:latin typeface="Trebuchet MS" pitchFamily="34" charset="0"/>
                </a:rPr>
                <a:t>PROGRAM</a:t>
              </a:r>
              <a:r>
                <a:rPr lang="en-US" sz="1800">
                  <a:solidFill>
                    <a:schemeClr val="tx1"/>
                  </a:solidFill>
                  <a:effectLst>
                    <a:outerShdw blurRad="38100" dist="38100" dir="2700000" algn="tl">
                      <a:srgbClr val="000000"/>
                    </a:outerShdw>
                  </a:effectLst>
                  <a:latin typeface="Trebuchet MS" pitchFamily="34" charset="0"/>
                </a:rPr>
                <a:t/>
              </a:r>
              <a:r>
                <a:rPr lang="en-US" sz="1800">
                  <a:solidFill>
                    <a:srgbClr val="FFCC00"/>
                  </a:solidFill>
                  <a:effectLst>
                    <a:outerShdw blurRad="38100" dist="38100" dir="2700000" algn="tl">
                      <a:srgbClr val="000000"/>
                    </a:outerShdw>
                  </a:effectLst>
                  <a:latin typeface="Trebuchet MS" pitchFamily="34" charset="0"/>
                </a:rPr>
                <a:t>CHANGES</a:t>
              </a:r>
            </a:p>
            <a:p>
              <a:pPr algn="l">
                <a:lnSpc>
                  <a:spcPct val="100000"/>
                </a:lnSpc>
                <a:spcBef>
                  <a:spcPct val="0"/>
                </a:spcBef>
              </a:pPr>
              <a:endParaRPr lang="en-US" sz="1200" b="0">
                <a:solidFill>
                  <a:schemeClr val="tx1"/>
                </a:solidFill>
                <a:effectLst>
                  <a:outerShdw blurRad="38100" dist="38100" dir="2700000" algn="tl">
                    <a:srgbClr val="000000"/>
                  </a:outerShdw>
                </a:effectLst>
                <a:latin typeface="Trebuchet MS" pitchFamily="34" charset="0"/>
              </a:endParaRPr>
            </a:p>
            <a:p>
              <a:pPr algn="l">
                <a:lnSpc>
                  <a:spcPct val="100000"/>
                </a:lnSpc>
                <a:spcBef>
                  <a:spcPct val="0"/>
                </a:spcBef>
              </a:pPr>
              <a:endParaRPr lang="en-US" sz="1800" b="0">
                <a:solidFill>
                  <a:schemeClr val="tx1"/>
                </a:solidFill>
                <a:effectLst/>
                <a:latin typeface="Trebuchet MS" pitchFamily="34" charset="0"/>
              </a:endParaRPr>
            </a:p>
          </p:txBody>
        </p:sp>
        <p:sp>
          <p:nvSpPr>
            <p:cNvPr id="405509" name="Rectangle 5"/>
            <p:cNvSpPr>
              <a:spLocks noChangeAspect="1" noChangeArrowheads="1"/>
            </p:cNvSpPr>
            <p:nvPr/>
          </p:nvSpPr>
          <p:spPr bwMode="auto">
            <a:xfrm>
              <a:off x="240" y="2016"/>
              <a:ext cx="960" cy="857"/>
            </a:xfrm>
            <a:prstGeom prst="rect">
              <a:avLst/>
            </a:prstGeom>
            <a:solidFill>
              <a:srgbClr val="006188"/>
            </a:solidFill>
            <a:ln w="28575">
              <a:solidFill>
                <a:srgbClr val="000000"/>
              </a:solidFill>
              <a:miter lim="800000"/>
              <a:headEnd/>
              <a:tailEnd/>
            </a:ln>
            <a:effectLst/>
          </p:spPr>
          <p:txBody>
            <a:bodyPr lIns="91429" tIns="45714" rIns="91429" bIns="45714"/>
            <a:lstStyle/>
            <a:p>
              <a:pPr>
                <a:lnSpc>
                  <a:spcPct val="100000"/>
                </a:lnSpc>
                <a:spcBef>
                  <a:spcPct val="0"/>
                </a:spcBef>
              </a:pPr>
              <a:endParaRPr lang="en-US" sz="1000">
                <a:solidFill>
                  <a:srgbClr val="FFFFFF"/>
                </a:solidFill>
                <a:effectLst/>
                <a:latin typeface="Trebuchet MS" pitchFamily="34" charset="0"/>
              </a:endParaRPr>
            </a:p>
            <a:p>
              <a:pPr>
                <a:lnSpc>
                  <a:spcPct val="100000"/>
                </a:lnSpc>
                <a:spcBef>
                  <a:spcPct val="0"/>
                </a:spcBef>
              </a:pPr>
              <a:endParaRPr lang="en-US" sz="1400">
                <a:solidFill>
                  <a:srgbClr val="FFFFFF"/>
                </a:solidFill>
                <a:effectLst/>
                <a:latin typeface="Trebuchet MS" pitchFamily="34" charset="0"/>
              </a:endParaRPr>
            </a:p>
            <a:p>
              <a:pPr>
                <a:lnSpc>
                  <a:spcPct val="100000"/>
                </a:lnSpc>
                <a:spcBef>
                  <a:spcPct val="0"/>
                </a:spcBef>
              </a:pPr>
              <a:r>
                <a:rPr lang="en-US" sz="1600">
                  <a:solidFill>
                    <a:srgbClr val="FFCC00"/>
                  </a:solidFill>
                  <a:effectLst>
                    <a:outerShdw blurRad="38100" dist="38100" dir="2700000" algn="tl">
                      <a:srgbClr val="000000"/>
                    </a:outerShdw>
                  </a:effectLst>
                  <a:latin typeface="Trebuchet MS" pitchFamily="34" charset="0"/>
                </a:rPr>
                <a:t>EC2000</a:t>
              </a:r>
              <a:r>
                <a:rPr lang="en-US" sz="1800">
                  <a:solidFill>
                    <a:srgbClr val="FFCC00"/>
                  </a:solidFill>
                  <a:effectLst>
                    <a:outerShdw blurRad="38100" dist="38100" dir="2700000" algn="tl">
                      <a:srgbClr val="000000"/>
                    </a:outerShdw>
                  </a:effectLst>
                  <a:latin typeface="Trebuchet MS" pitchFamily="34" charset="0"/>
                </a:rPr>
                <a:t/>
              </a:r>
              <a:r>
                <a:rPr lang="en-US" sz="1600">
                  <a:solidFill>
                    <a:srgbClr val="FFCC00"/>
                  </a:solidFill>
                  <a:effectLst>
                    <a:outerShdw blurRad="38100" dist="38100" dir="2700000" algn="tl">
                      <a:srgbClr val="000000"/>
                    </a:outerShdw>
                  </a:effectLst>
                  <a:latin typeface="Trebuchet MS" pitchFamily="34" charset="0"/>
                </a:rPr>
                <a:t>Accreditation</a:t>
              </a:r>
            </a:p>
          </p:txBody>
        </p:sp>
        <p:sp>
          <p:nvSpPr>
            <p:cNvPr id="405510" name="Rectangle 6"/>
            <p:cNvSpPr>
              <a:spLocks noChangeAspect="1" noChangeArrowheads="1"/>
            </p:cNvSpPr>
            <p:nvPr/>
          </p:nvSpPr>
          <p:spPr bwMode="auto">
            <a:xfrm>
              <a:off x="4212" y="1327"/>
              <a:ext cx="1116" cy="2061"/>
            </a:xfrm>
            <a:prstGeom prst="rect">
              <a:avLst/>
            </a:prstGeom>
            <a:solidFill>
              <a:srgbClr val="006188"/>
            </a:solidFill>
            <a:ln w="28575">
              <a:solidFill>
                <a:srgbClr val="000000"/>
              </a:solidFill>
              <a:miter lim="800000"/>
              <a:headEnd/>
              <a:tailEnd/>
            </a:ln>
            <a:effectLst/>
          </p:spPr>
          <p:txBody>
            <a:bodyPr lIns="91429" tIns="45714" rIns="91429" bIns="45714"/>
            <a:lstStyle/>
            <a:p>
              <a:pPr>
                <a:lnSpc>
                  <a:spcPct val="100000"/>
                </a:lnSpc>
                <a:spcBef>
                  <a:spcPct val="0"/>
                </a:spcBef>
              </a:pPr>
              <a:r>
                <a:rPr lang="en-US" sz="1800">
                  <a:solidFill>
                    <a:srgbClr val="FFCC00"/>
                  </a:solidFill>
                  <a:effectLst>
                    <a:outerShdw blurRad="38100" dist="38100" dir="2700000" algn="tl">
                      <a:srgbClr val="000000"/>
                    </a:outerShdw>
                  </a:effectLst>
                  <a:latin typeface="Trebuchet MS" pitchFamily="34" charset="0"/>
                </a:rPr>
                <a:t>OUTCOMES</a:t>
              </a:r>
            </a:p>
            <a:p>
              <a:pPr>
                <a:lnSpc>
                  <a:spcPct val="100000"/>
                </a:lnSpc>
                <a:spcBef>
                  <a:spcPct val="0"/>
                </a:spcBef>
              </a:pPr>
              <a:endParaRPr lang="en-US" sz="1400" b="0">
                <a:solidFill>
                  <a:schemeClr val="tx1"/>
                </a:solidFill>
                <a:effectLst/>
                <a:latin typeface="Trebuchet MS" pitchFamily="34" charset="0"/>
              </a:endParaRPr>
            </a:p>
          </p:txBody>
        </p:sp>
        <p:sp>
          <p:nvSpPr>
            <p:cNvPr id="405511" name="Line 7"/>
            <p:cNvSpPr>
              <a:spLocks noChangeAspect="1" noChangeShapeType="1"/>
            </p:cNvSpPr>
            <p:nvPr/>
          </p:nvSpPr>
          <p:spPr bwMode="auto">
            <a:xfrm flipH="1">
              <a:off x="2048" y="3932"/>
              <a:ext cx="1412" cy="19"/>
            </a:xfrm>
            <a:prstGeom prst="line">
              <a:avLst/>
            </a:prstGeom>
            <a:noFill/>
            <a:ln w="57150">
              <a:solidFill>
                <a:srgbClr val="800000"/>
              </a:solidFill>
              <a:round/>
              <a:headEnd/>
              <a:tailEnd/>
            </a:ln>
          </p:spPr>
          <p:txBody>
            <a:bodyPr/>
            <a:lstStyle/>
            <a:p>
              <a:endParaRPr lang="en-US"/>
            </a:p>
          </p:txBody>
        </p:sp>
        <p:sp>
          <p:nvSpPr>
            <p:cNvPr id="405512" name="Line 8"/>
            <p:cNvSpPr>
              <a:spLocks noChangeAspect="1" noChangeShapeType="1"/>
            </p:cNvSpPr>
            <p:nvPr/>
          </p:nvSpPr>
          <p:spPr bwMode="auto">
            <a:xfrm flipV="1">
              <a:off x="2065" y="3517"/>
              <a:ext cx="0" cy="429"/>
            </a:xfrm>
            <a:prstGeom prst="line">
              <a:avLst/>
            </a:prstGeom>
            <a:noFill/>
            <a:ln w="57150">
              <a:solidFill>
                <a:srgbClr val="800000"/>
              </a:solidFill>
              <a:round/>
              <a:headEnd/>
              <a:tailEnd type="triangle" w="med" len="med"/>
            </a:ln>
          </p:spPr>
          <p:txBody>
            <a:bodyPr/>
            <a:lstStyle/>
            <a:p>
              <a:endParaRPr lang="en-US"/>
            </a:p>
          </p:txBody>
        </p:sp>
        <p:sp>
          <p:nvSpPr>
            <p:cNvPr id="405513" name="Line 9"/>
            <p:cNvSpPr>
              <a:spLocks noChangeAspect="1" noChangeShapeType="1"/>
            </p:cNvSpPr>
            <p:nvPr/>
          </p:nvSpPr>
          <p:spPr bwMode="auto">
            <a:xfrm flipV="1">
              <a:off x="776" y="2873"/>
              <a:ext cx="0" cy="1073"/>
            </a:xfrm>
            <a:prstGeom prst="line">
              <a:avLst/>
            </a:prstGeom>
            <a:noFill/>
            <a:ln w="57150">
              <a:solidFill>
                <a:srgbClr val="800000"/>
              </a:solidFill>
              <a:prstDash val="dash"/>
              <a:round/>
              <a:headEnd/>
              <a:tailEnd type="triangle" w="med" len="med"/>
            </a:ln>
          </p:spPr>
          <p:txBody>
            <a:bodyPr/>
            <a:lstStyle/>
            <a:p>
              <a:endParaRPr lang="en-US"/>
            </a:p>
          </p:txBody>
        </p:sp>
        <p:sp>
          <p:nvSpPr>
            <p:cNvPr id="405514" name="Oval 10"/>
            <p:cNvSpPr>
              <a:spLocks noChangeAspect="1" noChangeArrowheads="1"/>
            </p:cNvSpPr>
            <p:nvPr/>
          </p:nvSpPr>
          <p:spPr bwMode="auto">
            <a:xfrm>
              <a:off x="3310" y="3812"/>
              <a:ext cx="2210" cy="220"/>
            </a:xfrm>
            <a:prstGeom prst="ellipse">
              <a:avLst/>
            </a:prstGeom>
            <a:solidFill>
              <a:schemeClr val="tx1"/>
            </a:solidFill>
            <a:ln w="9525">
              <a:solidFill>
                <a:srgbClr val="000000"/>
              </a:solidFill>
              <a:round/>
              <a:headEnd/>
              <a:tailEnd/>
            </a:ln>
          </p:spPr>
          <p:txBody>
            <a:bodyPr lIns="91429" tIns="45714" rIns="91429" bIns="45714"/>
            <a:lstStyle/>
            <a:p>
              <a:pPr algn="l">
                <a:lnSpc>
                  <a:spcPct val="100000"/>
                </a:lnSpc>
                <a:spcBef>
                  <a:spcPct val="0"/>
                </a:spcBef>
              </a:pPr>
              <a:r>
                <a:rPr lang="en-US" sz="1500">
                  <a:solidFill>
                    <a:srgbClr val="FFCC00"/>
                  </a:solidFill>
                  <a:effectLst>
                    <a:outerShdw blurRad="38100" dist="38100" dir="2700000" algn="tl">
                      <a:srgbClr val="000000"/>
                    </a:outerShdw>
                  </a:effectLst>
                  <a:latin typeface="Trebuchet MS" pitchFamily="34" charset="0"/>
                </a:rPr>
                <a:t>Continuous Improvement</a:t>
              </a:r>
            </a:p>
          </p:txBody>
        </p:sp>
        <p:sp>
          <p:nvSpPr>
            <p:cNvPr id="405515" name="Oval 11"/>
            <p:cNvSpPr>
              <a:spLocks noChangeAspect="1" noChangeArrowheads="1"/>
            </p:cNvSpPr>
            <p:nvPr/>
          </p:nvSpPr>
          <p:spPr bwMode="auto">
            <a:xfrm>
              <a:off x="4255" y="2529"/>
              <a:ext cx="1030" cy="725"/>
            </a:xfrm>
            <a:prstGeom prst="ellipse">
              <a:avLst/>
            </a:prstGeom>
            <a:solidFill>
              <a:srgbClr val="FFFFFF"/>
            </a:solidFill>
            <a:ln w="9525">
              <a:solidFill>
                <a:srgbClr val="000000"/>
              </a:solidFill>
              <a:round/>
              <a:headEnd/>
              <a:tailEnd/>
            </a:ln>
          </p:spPr>
          <p:txBody>
            <a:bodyPr lIns="0" tIns="0" rIns="0" bIns="0"/>
            <a:lstStyle/>
            <a:p>
              <a:pPr>
                <a:lnSpc>
                  <a:spcPct val="100000"/>
                </a:lnSpc>
                <a:spcBef>
                  <a:spcPct val="0"/>
                </a:spcBef>
              </a:pPr>
              <a:r>
                <a:rPr lang="en-US" sz="1200">
                  <a:solidFill>
                    <a:srgbClr val="000000"/>
                  </a:solidFill>
                  <a:effectLst/>
                  <a:latin typeface="Trebuchet MS" pitchFamily="34" charset="0"/>
                </a:rPr>
                <a:t>Employer Assessments of Graduates’ Preparation</a:t>
              </a:r>
              <a:endParaRPr lang="en-US" sz="1200" b="0">
                <a:solidFill>
                  <a:schemeClr val="tx1"/>
                </a:solidFill>
                <a:effectLst/>
                <a:latin typeface="Trebuchet MS" pitchFamily="34" charset="0"/>
              </a:endParaRPr>
            </a:p>
          </p:txBody>
        </p:sp>
        <p:sp>
          <p:nvSpPr>
            <p:cNvPr id="405516" name="Line 12"/>
            <p:cNvSpPr>
              <a:spLocks noChangeAspect="1" noChangeShapeType="1"/>
            </p:cNvSpPr>
            <p:nvPr/>
          </p:nvSpPr>
          <p:spPr bwMode="auto">
            <a:xfrm flipV="1">
              <a:off x="776" y="3951"/>
              <a:ext cx="1246" cy="0"/>
            </a:xfrm>
            <a:prstGeom prst="line">
              <a:avLst/>
            </a:prstGeom>
            <a:noFill/>
            <a:ln w="57150">
              <a:solidFill>
                <a:srgbClr val="800000"/>
              </a:solidFill>
              <a:prstDash val="dash"/>
              <a:round/>
              <a:headEnd/>
              <a:tailEnd/>
            </a:ln>
          </p:spPr>
          <p:txBody>
            <a:bodyPr/>
            <a:lstStyle/>
            <a:p>
              <a:endParaRPr lang="en-US"/>
            </a:p>
          </p:txBody>
        </p:sp>
        <p:sp>
          <p:nvSpPr>
            <p:cNvPr id="405517" name="Line 13"/>
            <p:cNvSpPr>
              <a:spLocks noChangeAspect="1" noChangeShapeType="1"/>
            </p:cNvSpPr>
            <p:nvPr/>
          </p:nvSpPr>
          <p:spPr bwMode="auto">
            <a:xfrm>
              <a:off x="2065" y="1995"/>
              <a:ext cx="0" cy="255"/>
            </a:xfrm>
            <a:prstGeom prst="line">
              <a:avLst/>
            </a:prstGeom>
            <a:noFill/>
            <a:ln w="57150">
              <a:solidFill>
                <a:srgbClr val="800000"/>
              </a:solidFill>
              <a:round/>
              <a:headEnd/>
              <a:tailEnd/>
            </a:ln>
          </p:spPr>
          <p:txBody>
            <a:bodyPr/>
            <a:lstStyle/>
            <a:p>
              <a:endParaRPr lang="en-US"/>
            </a:p>
          </p:txBody>
        </p:sp>
        <p:sp>
          <p:nvSpPr>
            <p:cNvPr id="405518" name="Line 14"/>
            <p:cNvSpPr>
              <a:spLocks noChangeAspect="1" noChangeShapeType="1"/>
            </p:cNvSpPr>
            <p:nvPr/>
          </p:nvSpPr>
          <p:spPr bwMode="auto">
            <a:xfrm flipH="1">
              <a:off x="2065" y="2518"/>
              <a:ext cx="0" cy="252"/>
            </a:xfrm>
            <a:prstGeom prst="line">
              <a:avLst/>
            </a:prstGeom>
            <a:noFill/>
            <a:ln w="57150">
              <a:solidFill>
                <a:srgbClr val="800000"/>
              </a:solidFill>
              <a:round/>
              <a:headEnd/>
              <a:tailEnd/>
            </a:ln>
          </p:spPr>
          <p:txBody>
            <a:bodyPr/>
            <a:lstStyle/>
            <a:p>
              <a:endParaRPr lang="en-US"/>
            </a:p>
          </p:txBody>
        </p:sp>
        <p:sp>
          <p:nvSpPr>
            <p:cNvPr id="405519" name="Line 15"/>
            <p:cNvSpPr>
              <a:spLocks noChangeAspect="1" noChangeShapeType="1"/>
            </p:cNvSpPr>
            <p:nvPr/>
          </p:nvSpPr>
          <p:spPr bwMode="auto">
            <a:xfrm>
              <a:off x="4770" y="2057"/>
              <a:ext cx="0" cy="472"/>
            </a:xfrm>
            <a:prstGeom prst="line">
              <a:avLst/>
            </a:prstGeom>
            <a:noFill/>
            <a:ln w="57150">
              <a:solidFill>
                <a:srgbClr val="800000"/>
              </a:solidFill>
              <a:round/>
              <a:headEnd/>
              <a:tailEnd type="triangle" w="med" len="med"/>
            </a:ln>
          </p:spPr>
          <p:txBody>
            <a:bodyPr/>
            <a:lstStyle/>
            <a:p>
              <a:endParaRPr lang="en-US"/>
            </a:p>
          </p:txBody>
        </p:sp>
        <p:sp>
          <p:nvSpPr>
            <p:cNvPr id="405520" name="Line 16"/>
            <p:cNvSpPr>
              <a:spLocks noChangeAspect="1" noChangeShapeType="1"/>
            </p:cNvSpPr>
            <p:nvPr/>
          </p:nvSpPr>
          <p:spPr bwMode="auto">
            <a:xfrm rot="-5402542">
              <a:off x="1343" y="2314"/>
              <a:ext cx="0" cy="257"/>
            </a:xfrm>
            <a:prstGeom prst="line">
              <a:avLst/>
            </a:prstGeom>
            <a:noFill/>
            <a:ln w="57150">
              <a:solidFill>
                <a:srgbClr val="993300"/>
              </a:solidFill>
              <a:round/>
              <a:headEnd/>
              <a:tailEnd type="triangle" w="med" len="med"/>
            </a:ln>
          </p:spPr>
          <p:txBody>
            <a:bodyPr/>
            <a:lstStyle/>
            <a:p>
              <a:endParaRPr lang="en-US"/>
            </a:p>
          </p:txBody>
        </p:sp>
        <p:sp>
          <p:nvSpPr>
            <p:cNvPr id="405521" name="Oval 17"/>
            <p:cNvSpPr>
              <a:spLocks noChangeAspect="1" noChangeArrowheads="1"/>
            </p:cNvSpPr>
            <p:nvPr/>
          </p:nvSpPr>
          <p:spPr bwMode="auto">
            <a:xfrm>
              <a:off x="4255" y="1627"/>
              <a:ext cx="1030" cy="730"/>
            </a:xfrm>
            <a:prstGeom prst="ellipse">
              <a:avLst/>
            </a:prstGeom>
            <a:solidFill>
              <a:srgbClr val="FFFFFF"/>
            </a:solidFill>
            <a:ln w="9525">
              <a:solidFill>
                <a:srgbClr val="000000"/>
              </a:solidFill>
              <a:round/>
              <a:headEnd/>
              <a:tailEnd/>
            </a:ln>
          </p:spPr>
          <p:txBody>
            <a:bodyPr lIns="0" tIns="0" rIns="0" bIns="9144"/>
            <a:lstStyle/>
            <a:p>
              <a:pPr>
                <a:lnSpc>
                  <a:spcPct val="100000"/>
                </a:lnSpc>
                <a:spcBef>
                  <a:spcPct val="0"/>
                </a:spcBef>
              </a:pPr>
              <a:r>
                <a:rPr lang="en-US" sz="1200">
                  <a:solidFill>
                    <a:srgbClr val="000000"/>
                  </a:solidFill>
                  <a:effectLst/>
                  <a:latin typeface="Trebuchet MS" pitchFamily="34" charset="0"/>
                </a:rPr>
                <a:t>Student Learning Outcomes (Criteria 3.a-k)</a:t>
              </a:r>
              <a:endParaRPr lang="en-US" sz="1200">
                <a:solidFill>
                  <a:schemeClr val="tx1"/>
                </a:solidFill>
                <a:effectLst/>
                <a:latin typeface="Trebuchet MS" pitchFamily="34" charset="0"/>
              </a:endParaRPr>
            </a:p>
          </p:txBody>
        </p:sp>
        <p:sp>
          <p:nvSpPr>
            <p:cNvPr id="405522" name="Oval 18"/>
            <p:cNvSpPr>
              <a:spLocks noChangeAspect="1" noChangeArrowheads="1"/>
            </p:cNvSpPr>
            <p:nvPr/>
          </p:nvSpPr>
          <p:spPr bwMode="auto">
            <a:xfrm>
              <a:off x="1549" y="1633"/>
              <a:ext cx="1031" cy="373"/>
            </a:xfrm>
            <a:prstGeom prst="ellipse">
              <a:avLst/>
            </a:prstGeom>
            <a:solidFill>
              <a:srgbClr val="FFFFFF"/>
            </a:solidFill>
            <a:ln w="9525">
              <a:solidFill>
                <a:srgbClr val="000000"/>
              </a:solidFill>
              <a:round/>
              <a:headEnd/>
              <a:tailEnd/>
            </a:ln>
          </p:spPr>
          <p:txBody>
            <a:bodyPr lIns="0" tIns="0" rIns="0" bIns="0"/>
            <a:lstStyle/>
            <a:p>
              <a:pPr>
                <a:lnSpc>
                  <a:spcPct val="100000"/>
                </a:lnSpc>
                <a:spcBef>
                  <a:spcPct val="0"/>
                </a:spcBef>
              </a:pPr>
              <a:r>
                <a:rPr lang="en-US" sz="1300">
                  <a:solidFill>
                    <a:srgbClr val="000000"/>
                  </a:solidFill>
                  <a:effectLst/>
                  <a:latin typeface="Trebuchet MS" pitchFamily="34" charset="0"/>
                </a:rPr>
                <a:t>Curriculum &amp; Instruction</a:t>
              </a:r>
              <a:endParaRPr lang="en-US" sz="1300" b="0">
                <a:solidFill>
                  <a:schemeClr val="tx1"/>
                </a:solidFill>
                <a:effectLst/>
                <a:latin typeface="Trebuchet MS" pitchFamily="34" charset="0"/>
              </a:endParaRPr>
            </a:p>
          </p:txBody>
        </p:sp>
        <p:sp>
          <p:nvSpPr>
            <p:cNvPr id="405523" name="Oval 19"/>
            <p:cNvSpPr>
              <a:spLocks noChangeAspect="1" noChangeArrowheads="1"/>
            </p:cNvSpPr>
            <p:nvPr/>
          </p:nvSpPr>
          <p:spPr bwMode="auto">
            <a:xfrm>
              <a:off x="1576" y="2229"/>
              <a:ext cx="990" cy="335"/>
            </a:xfrm>
            <a:prstGeom prst="ellipse">
              <a:avLst/>
            </a:prstGeom>
            <a:solidFill>
              <a:srgbClr val="FFFFFF"/>
            </a:solidFill>
            <a:ln w="9525">
              <a:solidFill>
                <a:srgbClr val="000000"/>
              </a:solidFill>
              <a:round/>
              <a:headEnd/>
              <a:tailEnd/>
            </a:ln>
          </p:spPr>
          <p:txBody>
            <a:bodyPr lIns="91429" tIns="9144" rIns="91429" bIns="45714"/>
            <a:lstStyle/>
            <a:p>
              <a:pPr>
                <a:lnSpc>
                  <a:spcPct val="100000"/>
                </a:lnSpc>
                <a:spcBef>
                  <a:spcPct val="0"/>
                </a:spcBef>
              </a:pPr>
              <a:r>
                <a:rPr lang="en-US" sz="1300">
                  <a:solidFill>
                    <a:srgbClr val="000000"/>
                  </a:solidFill>
                  <a:effectLst/>
                  <a:latin typeface="Trebuchet MS" pitchFamily="34" charset="0"/>
                </a:rPr>
                <a:t>Faculty Culture</a:t>
              </a:r>
              <a:endParaRPr lang="en-US" sz="1300" b="0">
                <a:solidFill>
                  <a:schemeClr val="tx1"/>
                </a:solidFill>
                <a:effectLst/>
                <a:latin typeface="Trebuchet MS" pitchFamily="34" charset="0"/>
              </a:endParaRPr>
            </a:p>
          </p:txBody>
        </p:sp>
        <p:sp>
          <p:nvSpPr>
            <p:cNvPr id="405524" name="Oval 20"/>
            <p:cNvSpPr>
              <a:spLocks noChangeAspect="1" noChangeArrowheads="1"/>
            </p:cNvSpPr>
            <p:nvPr/>
          </p:nvSpPr>
          <p:spPr bwMode="auto">
            <a:xfrm>
              <a:off x="1506" y="2760"/>
              <a:ext cx="1117" cy="628"/>
            </a:xfrm>
            <a:prstGeom prst="ellipse">
              <a:avLst/>
            </a:prstGeom>
            <a:solidFill>
              <a:srgbClr val="FFFFFF"/>
            </a:solidFill>
            <a:ln w="9525">
              <a:solidFill>
                <a:srgbClr val="000000"/>
              </a:solidFill>
              <a:round/>
              <a:headEnd/>
              <a:tailEnd/>
            </a:ln>
          </p:spPr>
          <p:txBody>
            <a:bodyPr lIns="0" tIns="0" rIns="0" bIns="0"/>
            <a:lstStyle/>
            <a:p>
              <a:pPr>
                <a:lnSpc>
                  <a:spcPct val="100000"/>
                </a:lnSpc>
                <a:spcBef>
                  <a:spcPct val="0"/>
                </a:spcBef>
              </a:pPr>
              <a:endParaRPr lang="en-US" sz="800">
                <a:solidFill>
                  <a:srgbClr val="000000"/>
                </a:solidFill>
                <a:effectLst/>
                <a:latin typeface="Trebuchet MS" pitchFamily="34" charset="0"/>
              </a:endParaRPr>
            </a:p>
            <a:p>
              <a:pPr>
                <a:lnSpc>
                  <a:spcPct val="100000"/>
                </a:lnSpc>
                <a:spcBef>
                  <a:spcPct val="0"/>
                </a:spcBef>
              </a:pPr>
              <a:r>
                <a:rPr lang="en-US" sz="1300">
                  <a:solidFill>
                    <a:srgbClr val="000000"/>
                  </a:solidFill>
                  <a:effectLst/>
                  <a:latin typeface="Trebuchet MS" pitchFamily="34" charset="0"/>
                </a:rPr>
                <a:t>Administrative Policies &amp; Practices</a:t>
              </a:r>
              <a:endParaRPr lang="en-US" sz="1300">
                <a:solidFill>
                  <a:schemeClr val="tx1"/>
                </a:solidFill>
                <a:effectLst/>
                <a:latin typeface="Trebuchet MS" pitchFamily="34" charset="0"/>
              </a:endParaRPr>
            </a:p>
          </p:txBody>
        </p:sp>
        <p:sp>
          <p:nvSpPr>
            <p:cNvPr id="405525" name="Rectangle 21"/>
            <p:cNvSpPr>
              <a:spLocks noChangeAspect="1" noChangeArrowheads="1"/>
            </p:cNvSpPr>
            <p:nvPr/>
          </p:nvSpPr>
          <p:spPr bwMode="auto">
            <a:xfrm>
              <a:off x="2880" y="1198"/>
              <a:ext cx="1117" cy="2319"/>
            </a:xfrm>
            <a:prstGeom prst="rect">
              <a:avLst/>
            </a:prstGeom>
            <a:solidFill>
              <a:srgbClr val="006188"/>
            </a:solidFill>
            <a:ln w="28575">
              <a:solidFill>
                <a:srgbClr val="000000"/>
              </a:solidFill>
              <a:miter lim="800000"/>
              <a:headEnd/>
              <a:tailEnd/>
            </a:ln>
            <a:effectLst/>
          </p:spPr>
          <p:txBody>
            <a:bodyPr lIns="0" tIns="0" rIns="0" bIns="0"/>
            <a:lstStyle/>
            <a:p>
              <a:pPr>
                <a:lnSpc>
                  <a:spcPct val="100000"/>
                </a:lnSpc>
                <a:spcBef>
                  <a:spcPct val="0"/>
                </a:spcBef>
              </a:pPr>
              <a:endParaRPr lang="en-US" sz="400">
                <a:solidFill>
                  <a:schemeClr val="accent2"/>
                </a:solidFill>
                <a:effectLst/>
                <a:latin typeface="Trebuchet MS" pitchFamily="34" charset="0"/>
              </a:endParaRPr>
            </a:p>
            <a:p>
              <a:pPr>
                <a:lnSpc>
                  <a:spcPct val="100000"/>
                </a:lnSpc>
                <a:spcBef>
                  <a:spcPct val="0"/>
                </a:spcBef>
              </a:pPr>
              <a:r>
                <a:rPr lang="en-US" sz="1800">
                  <a:solidFill>
                    <a:srgbClr val="FFCC00"/>
                  </a:solidFill>
                  <a:effectLst>
                    <a:outerShdw blurRad="38100" dist="38100" dir="2700000" algn="tl">
                      <a:srgbClr val="000000"/>
                    </a:outerShdw>
                  </a:effectLst>
                  <a:latin typeface="Trebuchet MS" pitchFamily="34" charset="0"/>
                </a:rPr>
                <a:t>STUDENT</a:t>
              </a:r>
            </a:p>
            <a:p>
              <a:pPr>
                <a:lnSpc>
                  <a:spcPct val="100000"/>
                </a:lnSpc>
                <a:spcBef>
                  <a:spcPct val="0"/>
                </a:spcBef>
              </a:pPr>
              <a:r>
                <a:rPr lang="en-US" sz="1800">
                  <a:solidFill>
                    <a:srgbClr val="FFCC00"/>
                  </a:solidFill>
                  <a:effectLst>
                    <a:outerShdw blurRad="38100" dist="38100" dir="2700000" algn="tl">
                      <a:srgbClr val="000000"/>
                    </a:outerShdw>
                  </a:effectLst>
                  <a:latin typeface="Trebuchet MS" pitchFamily="34" charset="0"/>
                </a:rPr>
                <a:t>EXPERIENCES</a:t>
              </a:r>
              <a:endParaRPr lang="en-US" sz="1600">
                <a:solidFill>
                  <a:srgbClr val="FFCC00"/>
                </a:solidFill>
                <a:effectLst>
                  <a:outerShdw blurRad="38100" dist="38100" dir="2700000" algn="tl">
                    <a:srgbClr val="000000"/>
                  </a:outerShdw>
                </a:effectLst>
                <a:latin typeface="Trebuchet MS" pitchFamily="34" charset="0"/>
              </a:endParaRPr>
            </a:p>
          </p:txBody>
        </p:sp>
        <p:sp>
          <p:nvSpPr>
            <p:cNvPr id="405526" name="Oval 22"/>
            <p:cNvSpPr>
              <a:spLocks noChangeAspect="1" noChangeArrowheads="1"/>
            </p:cNvSpPr>
            <p:nvPr/>
          </p:nvSpPr>
          <p:spPr bwMode="auto">
            <a:xfrm>
              <a:off x="3009" y="1756"/>
              <a:ext cx="859" cy="558"/>
            </a:xfrm>
            <a:prstGeom prst="ellipse">
              <a:avLst/>
            </a:prstGeom>
            <a:solidFill>
              <a:srgbClr val="FFFFFF"/>
            </a:solidFill>
            <a:ln w="9525">
              <a:solidFill>
                <a:srgbClr val="000000"/>
              </a:solidFill>
              <a:round/>
              <a:headEnd/>
              <a:tailEnd/>
            </a:ln>
          </p:spPr>
          <p:txBody>
            <a:bodyPr lIns="0" tIns="91440" rIns="0" bIns="0"/>
            <a:lstStyle/>
            <a:p>
              <a:pPr>
                <a:lnSpc>
                  <a:spcPct val="100000"/>
                </a:lnSpc>
                <a:spcBef>
                  <a:spcPct val="0"/>
                </a:spcBef>
              </a:pPr>
              <a:r>
                <a:rPr lang="en-US" sz="1300">
                  <a:solidFill>
                    <a:srgbClr val="000000"/>
                  </a:solidFill>
                  <a:effectLst/>
                  <a:latin typeface="Trebuchet MS" pitchFamily="34" charset="0"/>
                </a:rPr>
                <a:t>In </a:t>
              </a:r>
            </a:p>
            <a:p>
              <a:pPr>
                <a:lnSpc>
                  <a:spcPct val="100000"/>
                </a:lnSpc>
                <a:spcBef>
                  <a:spcPct val="0"/>
                </a:spcBef>
              </a:pPr>
              <a:r>
                <a:rPr lang="en-US" sz="1300">
                  <a:solidFill>
                    <a:srgbClr val="000000"/>
                  </a:solidFill>
                  <a:effectLst/>
                  <a:latin typeface="Trebuchet MS" pitchFamily="34" charset="0"/>
                </a:rPr>
                <a:t>Class</a:t>
              </a:r>
              <a:endParaRPr lang="en-US" sz="1300">
                <a:solidFill>
                  <a:schemeClr val="tx1"/>
                </a:solidFill>
                <a:effectLst/>
                <a:latin typeface="Trebuchet MS" pitchFamily="34" charset="0"/>
              </a:endParaRPr>
            </a:p>
          </p:txBody>
        </p:sp>
        <p:sp>
          <p:nvSpPr>
            <p:cNvPr id="405527" name="Line 23"/>
            <p:cNvSpPr>
              <a:spLocks noChangeAspect="1" noChangeShapeType="1"/>
            </p:cNvSpPr>
            <p:nvPr/>
          </p:nvSpPr>
          <p:spPr bwMode="auto">
            <a:xfrm rot="-5402542">
              <a:off x="2772" y="2336"/>
              <a:ext cx="1" cy="214"/>
            </a:xfrm>
            <a:prstGeom prst="line">
              <a:avLst/>
            </a:prstGeom>
            <a:noFill/>
            <a:ln w="57150">
              <a:solidFill>
                <a:srgbClr val="800000"/>
              </a:solidFill>
              <a:round/>
              <a:headEnd/>
              <a:tailEnd type="triangle" w="med" len="med"/>
            </a:ln>
          </p:spPr>
          <p:txBody>
            <a:bodyPr/>
            <a:lstStyle/>
            <a:p>
              <a:endParaRPr lang="en-US"/>
            </a:p>
          </p:txBody>
        </p:sp>
        <p:sp>
          <p:nvSpPr>
            <p:cNvPr id="405528" name="Line 24"/>
            <p:cNvSpPr>
              <a:spLocks noChangeAspect="1" noChangeShapeType="1"/>
            </p:cNvSpPr>
            <p:nvPr/>
          </p:nvSpPr>
          <p:spPr bwMode="auto">
            <a:xfrm rot="-5402542">
              <a:off x="4104" y="2335"/>
              <a:ext cx="1" cy="215"/>
            </a:xfrm>
            <a:prstGeom prst="line">
              <a:avLst/>
            </a:prstGeom>
            <a:noFill/>
            <a:ln w="57150">
              <a:solidFill>
                <a:srgbClr val="800000"/>
              </a:solidFill>
              <a:round/>
              <a:headEnd/>
              <a:tailEnd type="triangle" w="med" len="med"/>
            </a:ln>
          </p:spPr>
          <p:txBody>
            <a:bodyPr/>
            <a:lstStyle/>
            <a:p>
              <a:endParaRPr lang="en-US"/>
            </a:p>
          </p:txBody>
        </p:sp>
        <p:sp>
          <p:nvSpPr>
            <p:cNvPr id="405529" name="Oval 25"/>
            <p:cNvSpPr>
              <a:spLocks noChangeAspect="1" noChangeArrowheads="1"/>
            </p:cNvSpPr>
            <p:nvPr/>
          </p:nvSpPr>
          <p:spPr bwMode="auto">
            <a:xfrm>
              <a:off x="3020" y="2486"/>
              <a:ext cx="859" cy="558"/>
            </a:xfrm>
            <a:prstGeom prst="ellipse">
              <a:avLst/>
            </a:prstGeom>
            <a:solidFill>
              <a:srgbClr val="FFFFFF"/>
            </a:solidFill>
            <a:ln w="9525">
              <a:solidFill>
                <a:srgbClr val="000000"/>
              </a:solidFill>
              <a:round/>
              <a:headEnd/>
              <a:tailEnd/>
            </a:ln>
          </p:spPr>
          <p:txBody>
            <a:bodyPr lIns="0" tIns="91440" rIns="0" bIns="0"/>
            <a:lstStyle/>
            <a:p>
              <a:pPr>
                <a:lnSpc>
                  <a:spcPct val="100000"/>
                </a:lnSpc>
                <a:spcBef>
                  <a:spcPct val="0"/>
                </a:spcBef>
              </a:pPr>
              <a:r>
                <a:rPr lang="en-US" sz="1300">
                  <a:solidFill>
                    <a:srgbClr val="000000"/>
                  </a:solidFill>
                  <a:effectLst/>
                  <a:latin typeface="Trebuchet MS" pitchFamily="34" charset="0"/>
                </a:rPr>
                <a:t>Out-of- </a:t>
              </a:r>
            </a:p>
            <a:p>
              <a:pPr>
                <a:lnSpc>
                  <a:spcPct val="100000"/>
                </a:lnSpc>
                <a:spcBef>
                  <a:spcPct val="0"/>
                </a:spcBef>
              </a:pPr>
              <a:r>
                <a:rPr lang="en-US" sz="1300">
                  <a:solidFill>
                    <a:srgbClr val="000000"/>
                  </a:solidFill>
                  <a:effectLst/>
                  <a:latin typeface="Trebuchet MS" pitchFamily="34" charset="0"/>
                </a:rPr>
                <a:t>Class</a:t>
              </a:r>
              <a:endParaRPr lang="en-US" sz="1300">
                <a:solidFill>
                  <a:schemeClr val="tx1"/>
                </a:solidFill>
                <a:effectLst/>
                <a:latin typeface="Trebuchet MS" pitchFamily="34" charset="0"/>
              </a:endParaRPr>
            </a:p>
          </p:txBody>
        </p:sp>
        <p:sp>
          <p:nvSpPr>
            <p:cNvPr id="405530" name="Line 26"/>
            <p:cNvSpPr>
              <a:spLocks noChangeAspect="1" noChangeShapeType="1"/>
            </p:cNvSpPr>
            <p:nvPr/>
          </p:nvSpPr>
          <p:spPr bwMode="auto">
            <a:xfrm>
              <a:off x="3439" y="2314"/>
              <a:ext cx="0" cy="172"/>
            </a:xfrm>
            <a:prstGeom prst="line">
              <a:avLst/>
            </a:prstGeom>
            <a:noFill/>
            <a:ln w="57150">
              <a:solidFill>
                <a:srgbClr val="800000"/>
              </a:solidFill>
              <a:round/>
              <a:headEnd/>
              <a:tailEnd/>
            </a:ln>
          </p:spPr>
          <p:txBody>
            <a:bodyPr/>
            <a:lstStyle/>
            <a:p>
              <a:endParaRPr lang="en-US"/>
            </a:p>
          </p:txBody>
        </p:sp>
      </p:grpSp>
      <p:sp>
        <p:nvSpPr>
          <p:cNvPr id="405531" name="Rectangle 27"/>
          <p:cNvSpPr>
            <a:spLocks noGrp="1" noChangeArrowheads="1"/>
          </p:cNvSpPr>
          <p:nvPr>
            <p:ph type="title"/>
          </p:nvPr>
        </p:nvSpPr>
        <p:spPr>
          <a:xfrm>
            <a:off x="457200" y="274638"/>
            <a:ext cx="8229600" cy="850900"/>
          </a:xfrm>
        </p:spPr>
        <p:txBody>
          <a:bodyPr/>
          <a:lstStyle/>
          <a:p>
            <a:r>
              <a:rPr lang="en-US" sz="3600"/>
              <a:t>Conceptual Framework for Evaluation</a:t>
            </a: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7" presetClass="entr" presetSubtype="0" fill="hold" grpId="0" nodeType="afterEffect">
                                  <p:stCondLst>
                                    <p:cond delay="0"/>
                                  </p:stCondLst>
                                  <p:childTnLst>
                                    <p:set>
                                      <p:cBhvr>
                                        <p:cTn id="6" dur="1" fill="hold">
                                          <p:stCondLst>
                                            <p:cond delay="0"/>
                                          </p:stCondLst>
                                        </p:cTn>
                                        <p:tgtEl>
                                          <p:spTgt spid="405531"/>
                                        </p:tgtEl>
                                        <p:attrNameLst>
                                          <p:attrName>style.visibility</p:attrName>
                                        </p:attrNameLst>
                                      </p:cBhvr>
                                      <p:to>
                                        <p:strVal val="visible"/>
                                      </p:to>
                                    </p:set>
                                    <p:animEffect transition="in" filter="fade">
                                      <p:cBhvr>
                                        <p:cTn id="7" dur="500"/>
                                        <p:tgtEl>
                                          <p:spTgt spid="405531"/>
                                        </p:tgtEl>
                                      </p:cBhvr>
                                    </p:animEffect>
                                    <p:anim calcmode="lin" valueType="num">
                                      <p:cBhvr>
                                        <p:cTn id="8" dur="500" fill="hold"/>
                                        <p:tgtEl>
                                          <p:spTgt spid="405531"/>
                                        </p:tgtEl>
                                        <p:attrNameLst>
                                          <p:attrName>ppt_x</p:attrName>
                                        </p:attrNameLst>
                                      </p:cBhvr>
                                      <p:tavLst>
                                        <p:tav tm="0">
                                          <p:val>
                                            <p:strVal val="#ppt_x"/>
                                          </p:val>
                                        </p:tav>
                                        <p:tav tm="100000">
                                          <p:val>
                                            <p:strVal val="#ppt_x"/>
                                          </p:val>
                                        </p:tav>
                                      </p:tavLst>
                                    </p:anim>
                                    <p:anim calcmode="lin" valueType="num">
                                      <p:cBhvr>
                                        <p:cTn id="9" dur="500" fill="hold"/>
                                        <p:tgtEl>
                                          <p:spTgt spid="405531"/>
                                        </p:tgtEl>
                                        <p:attrNameLst>
                                          <p:attrName>ppt_y</p:attrName>
                                        </p:attrNameLst>
                                      </p:cBhvr>
                                      <p:tavLst>
                                        <p:tav tm="0">
                                          <p:val>
                                            <p:strVal val="#ppt_y-.1"/>
                                          </p:val>
                                        </p:tav>
                                        <p:tav tm="100000">
                                          <p:val>
                                            <p:strVal val="#ppt_y"/>
                                          </p:val>
                                        </p:tav>
                                      </p:tavLst>
                                    </p:anim>
                                  </p:childTnLst>
                                </p:cTn>
                              </p:par>
                            </p:childTnLst>
                          </p:cTn>
                        </p:par>
                        <p:par>
                          <p:cTn id="10" fill="hold">
                            <p:stCondLst>
                              <p:cond delay="500"/>
                            </p:stCondLst>
                            <p:childTnLst>
                              <p:par>
                                <p:cTn id="11" presetID="53" presetClass="entr" presetSubtype="0" fill="hold" nodeType="afterEffect">
                                  <p:stCondLst>
                                    <p:cond delay="0"/>
                                  </p:stCondLst>
                                  <p:childTnLst>
                                    <p:set>
                                      <p:cBhvr>
                                        <p:cTn id="12" dur="1" fill="hold">
                                          <p:stCondLst>
                                            <p:cond delay="0"/>
                                          </p:stCondLst>
                                        </p:cTn>
                                        <p:tgtEl>
                                          <p:spTgt spid="405506"/>
                                        </p:tgtEl>
                                        <p:attrNameLst>
                                          <p:attrName>style.visibility</p:attrName>
                                        </p:attrNameLst>
                                      </p:cBhvr>
                                      <p:to>
                                        <p:strVal val="visible"/>
                                      </p:to>
                                    </p:set>
                                    <p:anim calcmode="lin" valueType="num">
                                      <p:cBhvr>
                                        <p:cTn id="13" dur="1000" fill="hold"/>
                                        <p:tgtEl>
                                          <p:spTgt spid="405506"/>
                                        </p:tgtEl>
                                        <p:attrNameLst>
                                          <p:attrName>ppt_w</p:attrName>
                                        </p:attrNameLst>
                                      </p:cBhvr>
                                      <p:tavLst>
                                        <p:tav tm="0">
                                          <p:val>
                                            <p:fltVal val="0"/>
                                          </p:val>
                                        </p:tav>
                                        <p:tav tm="100000">
                                          <p:val>
                                            <p:strVal val="#ppt_w"/>
                                          </p:val>
                                        </p:tav>
                                      </p:tavLst>
                                    </p:anim>
                                    <p:anim calcmode="lin" valueType="num">
                                      <p:cBhvr>
                                        <p:cTn id="14" dur="1000" fill="hold"/>
                                        <p:tgtEl>
                                          <p:spTgt spid="405506"/>
                                        </p:tgtEl>
                                        <p:attrNameLst>
                                          <p:attrName>ppt_h</p:attrName>
                                        </p:attrNameLst>
                                      </p:cBhvr>
                                      <p:tavLst>
                                        <p:tav tm="0">
                                          <p:val>
                                            <p:fltVal val="0"/>
                                          </p:val>
                                        </p:tav>
                                        <p:tav tm="100000">
                                          <p:val>
                                            <p:strVal val="#ppt_h"/>
                                          </p:val>
                                        </p:tav>
                                      </p:tavLst>
                                    </p:anim>
                                    <p:animEffect transition="in" filter="fade">
                                      <p:cBhvr>
                                        <p:cTn id="15" dur="1000"/>
                                        <p:tgtEl>
                                          <p:spTgt spid="40550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05531" grpId="0"/>
    </p:bldLst>
  </p:timing>
</p:sld>
</file>

<file path=ppt/slides/slide58.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407554" name="Rectangle 2"/>
          <p:cNvSpPr>
            <a:spLocks noGrp="1" noChangeArrowheads="1"/>
          </p:cNvSpPr>
          <p:nvPr>
            <p:ph type="title"/>
          </p:nvPr>
        </p:nvSpPr>
        <p:spPr/>
        <p:txBody>
          <a:bodyPr/>
          <a:lstStyle/>
          <a:p>
            <a:r>
              <a:rPr lang="en-US"/>
              <a:t>Comprehensive Evaluation</a:t>
            </a:r>
          </a:p>
        </p:txBody>
      </p:sp>
      <p:sp>
        <p:nvSpPr>
          <p:cNvPr id="407555" name="Rectangle 3"/>
          <p:cNvSpPr>
            <a:spLocks noGrp="1" noChangeArrowheads="1"/>
          </p:cNvSpPr>
          <p:nvPr>
            <p:ph type="body" idx="1"/>
          </p:nvPr>
        </p:nvSpPr>
        <p:spPr>
          <a:xfrm>
            <a:off x="457200" y="1522413"/>
            <a:ext cx="8229600" cy="4173537"/>
          </a:xfrm>
        </p:spPr>
        <p:txBody>
          <a:bodyPr/>
          <a:lstStyle/>
          <a:p>
            <a:r>
              <a:rPr lang="en-US"/>
              <a:t>7 engineering disciplines</a:t>
            </a:r>
          </a:p>
          <a:p>
            <a:pPr lvl="1"/>
            <a:r>
              <a:rPr lang="en-US"/>
              <a:t>Chemical</a:t>
            </a:r>
          </a:p>
          <a:p>
            <a:pPr lvl="1"/>
            <a:r>
              <a:rPr lang="en-US"/>
              <a:t>Civil</a:t>
            </a:r>
          </a:p>
          <a:p>
            <a:pPr lvl="1"/>
            <a:r>
              <a:rPr lang="en-US"/>
              <a:t>Electrical </a:t>
            </a:r>
          </a:p>
          <a:p>
            <a:pPr lvl="1"/>
            <a:r>
              <a:rPr lang="en-US"/>
              <a:t>Industrial</a:t>
            </a:r>
          </a:p>
          <a:p>
            <a:pPr lvl="1"/>
            <a:r>
              <a:rPr lang="en-US"/>
              <a:t>Mechanical</a:t>
            </a:r>
          </a:p>
          <a:p>
            <a:pPr lvl="1"/>
            <a:r>
              <a:rPr lang="en-US"/>
              <a:t>Aerospace</a:t>
            </a:r>
          </a:p>
          <a:p>
            <a:pPr lvl="1"/>
            <a:r>
              <a:rPr lang="en-US"/>
              <a:t>Computer</a:t>
            </a: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7" presetClass="entr" presetSubtype="0" fill="hold" grpId="0" nodeType="afterEffect">
                                  <p:stCondLst>
                                    <p:cond delay="0"/>
                                  </p:stCondLst>
                                  <p:childTnLst>
                                    <p:set>
                                      <p:cBhvr>
                                        <p:cTn id="6" dur="1" fill="hold">
                                          <p:stCondLst>
                                            <p:cond delay="0"/>
                                          </p:stCondLst>
                                        </p:cTn>
                                        <p:tgtEl>
                                          <p:spTgt spid="407554"/>
                                        </p:tgtEl>
                                        <p:attrNameLst>
                                          <p:attrName>style.visibility</p:attrName>
                                        </p:attrNameLst>
                                      </p:cBhvr>
                                      <p:to>
                                        <p:strVal val="visible"/>
                                      </p:to>
                                    </p:set>
                                    <p:animEffect transition="in" filter="fade">
                                      <p:cBhvr>
                                        <p:cTn id="7" dur="500"/>
                                        <p:tgtEl>
                                          <p:spTgt spid="407554"/>
                                        </p:tgtEl>
                                      </p:cBhvr>
                                    </p:animEffect>
                                    <p:anim calcmode="lin" valueType="num">
                                      <p:cBhvr>
                                        <p:cTn id="8" dur="500" fill="hold"/>
                                        <p:tgtEl>
                                          <p:spTgt spid="407554"/>
                                        </p:tgtEl>
                                        <p:attrNameLst>
                                          <p:attrName>ppt_x</p:attrName>
                                        </p:attrNameLst>
                                      </p:cBhvr>
                                      <p:tavLst>
                                        <p:tav tm="0">
                                          <p:val>
                                            <p:strVal val="#ppt_x"/>
                                          </p:val>
                                        </p:tav>
                                        <p:tav tm="100000">
                                          <p:val>
                                            <p:strVal val="#ppt_x"/>
                                          </p:val>
                                        </p:tav>
                                      </p:tavLst>
                                    </p:anim>
                                    <p:anim calcmode="lin" valueType="num">
                                      <p:cBhvr>
                                        <p:cTn id="9" dur="500" fill="hold"/>
                                        <p:tgtEl>
                                          <p:spTgt spid="407554"/>
                                        </p:tgtEl>
                                        <p:attrNameLst>
                                          <p:attrName>ppt_y</p:attrName>
                                        </p:attrNameLst>
                                      </p:cBhvr>
                                      <p:tavLst>
                                        <p:tav tm="0">
                                          <p:val>
                                            <p:strVal val="#ppt_y-.1"/>
                                          </p:val>
                                        </p:tav>
                                        <p:tav tm="100000">
                                          <p:val>
                                            <p:strVal val="#ppt_y"/>
                                          </p:val>
                                        </p:tav>
                                      </p:tavLst>
                                    </p:anim>
                                  </p:childTnLst>
                                </p:cTn>
                              </p:par>
                            </p:childTnLst>
                          </p:cTn>
                        </p:par>
                        <p:par>
                          <p:cTn id="10" fill="hold">
                            <p:stCondLst>
                              <p:cond delay="500"/>
                            </p:stCondLst>
                            <p:childTnLst>
                              <p:par>
                                <p:cTn id="11" presetID="53" presetClass="entr" presetSubtype="0" fill="hold" grpId="0" nodeType="afterEffect">
                                  <p:stCondLst>
                                    <p:cond delay="0"/>
                                  </p:stCondLst>
                                  <p:childTnLst>
                                    <p:set>
                                      <p:cBhvr>
                                        <p:cTn id="12" dur="1" fill="hold">
                                          <p:stCondLst>
                                            <p:cond delay="0"/>
                                          </p:stCondLst>
                                        </p:cTn>
                                        <p:tgtEl>
                                          <p:spTgt spid="407555">
                                            <p:txEl>
                                              <p:pRg st="0" end="0"/>
                                            </p:txEl>
                                          </p:spTgt>
                                        </p:tgtEl>
                                        <p:attrNameLst>
                                          <p:attrName>style.visibility</p:attrName>
                                        </p:attrNameLst>
                                      </p:cBhvr>
                                      <p:to>
                                        <p:strVal val="visible"/>
                                      </p:to>
                                    </p:set>
                                    <p:anim calcmode="lin" valueType="num">
                                      <p:cBhvr>
                                        <p:cTn id="13" dur="500" fill="hold"/>
                                        <p:tgtEl>
                                          <p:spTgt spid="407555">
                                            <p:txEl>
                                              <p:pRg st="0" end="0"/>
                                            </p:txEl>
                                          </p:spTgt>
                                        </p:tgtEl>
                                        <p:attrNameLst>
                                          <p:attrName>ppt_w</p:attrName>
                                        </p:attrNameLst>
                                      </p:cBhvr>
                                      <p:tavLst>
                                        <p:tav tm="0">
                                          <p:val>
                                            <p:fltVal val="0"/>
                                          </p:val>
                                        </p:tav>
                                        <p:tav tm="100000">
                                          <p:val>
                                            <p:strVal val="#ppt_w"/>
                                          </p:val>
                                        </p:tav>
                                      </p:tavLst>
                                    </p:anim>
                                    <p:anim calcmode="lin" valueType="num">
                                      <p:cBhvr>
                                        <p:cTn id="14" dur="500" fill="hold"/>
                                        <p:tgtEl>
                                          <p:spTgt spid="407555">
                                            <p:txEl>
                                              <p:pRg st="0" end="0"/>
                                            </p:txEl>
                                          </p:spTgt>
                                        </p:tgtEl>
                                        <p:attrNameLst>
                                          <p:attrName>ppt_h</p:attrName>
                                        </p:attrNameLst>
                                      </p:cBhvr>
                                      <p:tavLst>
                                        <p:tav tm="0">
                                          <p:val>
                                            <p:fltVal val="0"/>
                                          </p:val>
                                        </p:tav>
                                        <p:tav tm="100000">
                                          <p:val>
                                            <p:strVal val="#ppt_h"/>
                                          </p:val>
                                        </p:tav>
                                      </p:tavLst>
                                    </p:anim>
                                    <p:animEffect transition="in" filter="fade">
                                      <p:cBhvr>
                                        <p:cTn id="15" dur="500"/>
                                        <p:tgtEl>
                                          <p:spTgt spid="407555">
                                            <p:txEl>
                                              <p:pRg st="0" end="0"/>
                                            </p:txEl>
                                          </p:spTgt>
                                        </p:tgtEl>
                                      </p:cBhvr>
                                    </p:animEffect>
                                  </p:childTnLst>
                                </p:cTn>
                              </p:par>
                            </p:childTnLst>
                          </p:cTn>
                        </p:par>
                        <p:par>
                          <p:cTn id="16" fill="hold">
                            <p:stCondLst>
                              <p:cond delay="1000"/>
                            </p:stCondLst>
                            <p:childTnLst>
                              <p:par>
                                <p:cTn id="17" presetID="53" presetClass="entr" presetSubtype="0" fill="hold" grpId="0" nodeType="afterEffect">
                                  <p:stCondLst>
                                    <p:cond delay="0"/>
                                  </p:stCondLst>
                                  <p:childTnLst>
                                    <p:set>
                                      <p:cBhvr>
                                        <p:cTn id="18" dur="1" fill="hold">
                                          <p:stCondLst>
                                            <p:cond delay="0"/>
                                          </p:stCondLst>
                                        </p:cTn>
                                        <p:tgtEl>
                                          <p:spTgt spid="407555">
                                            <p:txEl>
                                              <p:pRg st="1" end="1"/>
                                            </p:txEl>
                                          </p:spTgt>
                                        </p:tgtEl>
                                        <p:attrNameLst>
                                          <p:attrName>style.visibility</p:attrName>
                                        </p:attrNameLst>
                                      </p:cBhvr>
                                      <p:to>
                                        <p:strVal val="visible"/>
                                      </p:to>
                                    </p:set>
                                    <p:anim calcmode="lin" valueType="num">
                                      <p:cBhvr>
                                        <p:cTn id="19" dur="500" fill="hold"/>
                                        <p:tgtEl>
                                          <p:spTgt spid="407555">
                                            <p:txEl>
                                              <p:pRg st="1" end="1"/>
                                            </p:txEl>
                                          </p:spTgt>
                                        </p:tgtEl>
                                        <p:attrNameLst>
                                          <p:attrName>ppt_w</p:attrName>
                                        </p:attrNameLst>
                                      </p:cBhvr>
                                      <p:tavLst>
                                        <p:tav tm="0">
                                          <p:val>
                                            <p:fltVal val="0"/>
                                          </p:val>
                                        </p:tav>
                                        <p:tav tm="100000">
                                          <p:val>
                                            <p:strVal val="#ppt_w"/>
                                          </p:val>
                                        </p:tav>
                                      </p:tavLst>
                                    </p:anim>
                                    <p:anim calcmode="lin" valueType="num">
                                      <p:cBhvr>
                                        <p:cTn id="20" dur="500" fill="hold"/>
                                        <p:tgtEl>
                                          <p:spTgt spid="407555">
                                            <p:txEl>
                                              <p:pRg st="1" end="1"/>
                                            </p:txEl>
                                          </p:spTgt>
                                        </p:tgtEl>
                                        <p:attrNameLst>
                                          <p:attrName>ppt_h</p:attrName>
                                        </p:attrNameLst>
                                      </p:cBhvr>
                                      <p:tavLst>
                                        <p:tav tm="0">
                                          <p:val>
                                            <p:fltVal val="0"/>
                                          </p:val>
                                        </p:tav>
                                        <p:tav tm="100000">
                                          <p:val>
                                            <p:strVal val="#ppt_h"/>
                                          </p:val>
                                        </p:tav>
                                      </p:tavLst>
                                    </p:anim>
                                    <p:animEffect transition="in" filter="fade">
                                      <p:cBhvr>
                                        <p:cTn id="21" dur="500"/>
                                        <p:tgtEl>
                                          <p:spTgt spid="407555">
                                            <p:txEl>
                                              <p:pRg st="1" end="1"/>
                                            </p:txEl>
                                          </p:spTgt>
                                        </p:tgtEl>
                                      </p:cBhvr>
                                    </p:animEffect>
                                  </p:childTnLst>
                                </p:cTn>
                              </p:par>
                            </p:childTnLst>
                          </p:cTn>
                        </p:par>
                        <p:par>
                          <p:cTn id="22" fill="hold">
                            <p:stCondLst>
                              <p:cond delay="1500"/>
                            </p:stCondLst>
                            <p:childTnLst>
                              <p:par>
                                <p:cTn id="23" presetID="53" presetClass="entr" presetSubtype="0" fill="hold" grpId="0" nodeType="afterEffect">
                                  <p:stCondLst>
                                    <p:cond delay="0"/>
                                  </p:stCondLst>
                                  <p:childTnLst>
                                    <p:set>
                                      <p:cBhvr>
                                        <p:cTn id="24" dur="1" fill="hold">
                                          <p:stCondLst>
                                            <p:cond delay="0"/>
                                          </p:stCondLst>
                                        </p:cTn>
                                        <p:tgtEl>
                                          <p:spTgt spid="407555">
                                            <p:txEl>
                                              <p:pRg st="2" end="2"/>
                                            </p:txEl>
                                          </p:spTgt>
                                        </p:tgtEl>
                                        <p:attrNameLst>
                                          <p:attrName>style.visibility</p:attrName>
                                        </p:attrNameLst>
                                      </p:cBhvr>
                                      <p:to>
                                        <p:strVal val="visible"/>
                                      </p:to>
                                    </p:set>
                                    <p:anim calcmode="lin" valueType="num">
                                      <p:cBhvr>
                                        <p:cTn id="25" dur="500" fill="hold"/>
                                        <p:tgtEl>
                                          <p:spTgt spid="407555">
                                            <p:txEl>
                                              <p:pRg st="2" end="2"/>
                                            </p:txEl>
                                          </p:spTgt>
                                        </p:tgtEl>
                                        <p:attrNameLst>
                                          <p:attrName>ppt_w</p:attrName>
                                        </p:attrNameLst>
                                      </p:cBhvr>
                                      <p:tavLst>
                                        <p:tav tm="0">
                                          <p:val>
                                            <p:fltVal val="0"/>
                                          </p:val>
                                        </p:tav>
                                        <p:tav tm="100000">
                                          <p:val>
                                            <p:strVal val="#ppt_w"/>
                                          </p:val>
                                        </p:tav>
                                      </p:tavLst>
                                    </p:anim>
                                    <p:anim calcmode="lin" valueType="num">
                                      <p:cBhvr>
                                        <p:cTn id="26" dur="500" fill="hold"/>
                                        <p:tgtEl>
                                          <p:spTgt spid="407555">
                                            <p:txEl>
                                              <p:pRg st="2" end="2"/>
                                            </p:txEl>
                                          </p:spTgt>
                                        </p:tgtEl>
                                        <p:attrNameLst>
                                          <p:attrName>ppt_h</p:attrName>
                                        </p:attrNameLst>
                                      </p:cBhvr>
                                      <p:tavLst>
                                        <p:tav tm="0">
                                          <p:val>
                                            <p:fltVal val="0"/>
                                          </p:val>
                                        </p:tav>
                                        <p:tav tm="100000">
                                          <p:val>
                                            <p:strVal val="#ppt_h"/>
                                          </p:val>
                                        </p:tav>
                                      </p:tavLst>
                                    </p:anim>
                                    <p:animEffect transition="in" filter="fade">
                                      <p:cBhvr>
                                        <p:cTn id="27" dur="500"/>
                                        <p:tgtEl>
                                          <p:spTgt spid="407555">
                                            <p:txEl>
                                              <p:pRg st="2" end="2"/>
                                            </p:txEl>
                                          </p:spTgt>
                                        </p:tgtEl>
                                      </p:cBhvr>
                                    </p:animEffect>
                                  </p:childTnLst>
                                </p:cTn>
                              </p:par>
                            </p:childTnLst>
                          </p:cTn>
                        </p:par>
                        <p:par>
                          <p:cTn id="28" fill="hold">
                            <p:stCondLst>
                              <p:cond delay="2000"/>
                            </p:stCondLst>
                            <p:childTnLst>
                              <p:par>
                                <p:cTn id="29" presetID="53" presetClass="entr" presetSubtype="0" fill="hold" grpId="0" nodeType="afterEffect">
                                  <p:stCondLst>
                                    <p:cond delay="0"/>
                                  </p:stCondLst>
                                  <p:childTnLst>
                                    <p:set>
                                      <p:cBhvr>
                                        <p:cTn id="30" dur="1" fill="hold">
                                          <p:stCondLst>
                                            <p:cond delay="0"/>
                                          </p:stCondLst>
                                        </p:cTn>
                                        <p:tgtEl>
                                          <p:spTgt spid="407555">
                                            <p:txEl>
                                              <p:pRg st="3" end="3"/>
                                            </p:txEl>
                                          </p:spTgt>
                                        </p:tgtEl>
                                        <p:attrNameLst>
                                          <p:attrName>style.visibility</p:attrName>
                                        </p:attrNameLst>
                                      </p:cBhvr>
                                      <p:to>
                                        <p:strVal val="visible"/>
                                      </p:to>
                                    </p:set>
                                    <p:anim calcmode="lin" valueType="num">
                                      <p:cBhvr>
                                        <p:cTn id="31" dur="500" fill="hold"/>
                                        <p:tgtEl>
                                          <p:spTgt spid="407555">
                                            <p:txEl>
                                              <p:pRg st="3" end="3"/>
                                            </p:txEl>
                                          </p:spTgt>
                                        </p:tgtEl>
                                        <p:attrNameLst>
                                          <p:attrName>ppt_w</p:attrName>
                                        </p:attrNameLst>
                                      </p:cBhvr>
                                      <p:tavLst>
                                        <p:tav tm="0">
                                          <p:val>
                                            <p:fltVal val="0"/>
                                          </p:val>
                                        </p:tav>
                                        <p:tav tm="100000">
                                          <p:val>
                                            <p:strVal val="#ppt_w"/>
                                          </p:val>
                                        </p:tav>
                                      </p:tavLst>
                                    </p:anim>
                                    <p:anim calcmode="lin" valueType="num">
                                      <p:cBhvr>
                                        <p:cTn id="32" dur="500" fill="hold"/>
                                        <p:tgtEl>
                                          <p:spTgt spid="407555">
                                            <p:txEl>
                                              <p:pRg st="3" end="3"/>
                                            </p:txEl>
                                          </p:spTgt>
                                        </p:tgtEl>
                                        <p:attrNameLst>
                                          <p:attrName>ppt_h</p:attrName>
                                        </p:attrNameLst>
                                      </p:cBhvr>
                                      <p:tavLst>
                                        <p:tav tm="0">
                                          <p:val>
                                            <p:fltVal val="0"/>
                                          </p:val>
                                        </p:tav>
                                        <p:tav tm="100000">
                                          <p:val>
                                            <p:strVal val="#ppt_h"/>
                                          </p:val>
                                        </p:tav>
                                      </p:tavLst>
                                    </p:anim>
                                    <p:animEffect transition="in" filter="fade">
                                      <p:cBhvr>
                                        <p:cTn id="33" dur="500"/>
                                        <p:tgtEl>
                                          <p:spTgt spid="407555">
                                            <p:txEl>
                                              <p:pRg st="3" end="3"/>
                                            </p:txEl>
                                          </p:spTgt>
                                        </p:tgtEl>
                                      </p:cBhvr>
                                    </p:animEffect>
                                  </p:childTnLst>
                                </p:cTn>
                              </p:par>
                            </p:childTnLst>
                          </p:cTn>
                        </p:par>
                        <p:par>
                          <p:cTn id="34" fill="hold">
                            <p:stCondLst>
                              <p:cond delay="2500"/>
                            </p:stCondLst>
                            <p:childTnLst>
                              <p:par>
                                <p:cTn id="35" presetID="53" presetClass="entr" presetSubtype="0" fill="hold" grpId="0" nodeType="afterEffect">
                                  <p:stCondLst>
                                    <p:cond delay="0"/>
                                  </p:stCondLst>
                                  <p:childTnLst>
                                    <p:set>
                                      <p:cBhvr>
                                        <p:cTn id="36" dur="1" fill="hold">
                                          <p:stCondLst>
                                            <p:cond delay="0"/>
                                          </p:stCondLst>
                                        </p:cTn>
                                        <p:tgtEl>
                                          <p:spTgt spid="407555">
                                            <p:txEl>
                                              <p:pRg st="4" end="4"/>
                                            </p:txEl>
                                          </p:spTgt>
                                        </p:tgtEl>
                                        <p:attrNameLst>
                                          <p:attrName>style.visibility</p:attrName>
                                        </p:attrNameLst>
                                      </p:cBhvr>
                                      <p:to>
                                        <p:strVal val="visible"/>
                                      </p:to>
                                    </p:set>
                                    <p:anim calcmode="lin" valueType="num">
                                      <p:cBhvr>
                                        <p:cTn id="37" dur="500" fill="hold"/>
                                        <p:tgtEl>
                                          <p:spTgt spid="407555">
                                            <p:txEl>
                                              <p:pRg st="4" end="4"/>
                                            </p:txEl>
                                          </p:spTgt>
                                        </p:tgtEl>
                                        <p:attrNameLst>
                                          <p:attrName>ppt_w</p:attrName>
                                        </p:attrNameLst>
                                      </p:cBhvr>
                                      <p:tavLst>
                                        <p:tav tm="0">
                                          <p:val>
                                            <p:fltVal val="0"/>
                                          </p:val>
                                        </p:tav>
                                        <p:tav tm="100000">
                                          <p:val>
                                            <p:strVal val="#ppt_w"/>
                                          </p:val>
                                        </p:tav>
                                      </p:tavLst>
                                    </p:anim>
                                    <p:anim calcmode="lin" valueType="num">
                                      <p:cBhvr>
                                        <p:cTn id="38" dur="500" fill="hold"/>
                                        <p:tgtEl>
                                          <p:spTgt spid="407555">
                                            <p:txEl>
                                              <p:pRg st="4" end="4"/>
                                            </p:txEl>
                                          </p:spTgt>
                                        </p:tgtEl>
                                        <p:attrNameLst>
                                          <p:attrName>ppt_h</p:attrName>
                                        </p:attrNameLst>
                                      </p:cBhvr>
                                      <p:tavLst>
                                        <p:tav tm="0">
                                          <p:val>
                                            <p:fltVal val="0"/>
                                          </p:val>
                                        </p:tav>
                                        <p:tav tm="100000">
                                          <p:val>
                                            <p:strVal val="#ppt_h"/>
                                          </p:val>
                                        </p:tav>
                                      </p:tavLst>
                                    </p:anim>
                                    <p:animEffect transition="in" filter="fade">
                                      <p:cBhvr>
                                        <p:cTn id="39" dur="500"/>
                                        <p:tgtEl>
                                          <p:spTgt spid="407555">
                                            <p:txEl>
                                              <p:pRg st="4" end="4"/>
                                            </p:txEl>
                                          </p:spTgt>
                                        </p:tgtEl>
                                      </p:cBhvr>
                                    </p:animEffect>
                                  </p:childTnLst>
                                </p:cTn>
                              </p:par>
                            </p:childTnLst>
                          </p:cTn>
                        </p:par>
                        <p:par>
                          <p:cTn id="40" fill="hold">
                            <p:stCondLst>
                              <p:cond delay="3000"/>
                            </p:stCondLst>
                            <p:childTnLst>
                              <p:par>
                                <p:cTn id="41" presetID="53" presetClass="entr" presetSubtype="0" fill="hold" grpId="0" nodeType="afterEffect">
                                  <p:stCondLst>
                                    <p:cond delay="0"/>
                                  </p:stCondLst>
                                  <p:childTnLst>
                                    <p:set>
                                      <p:cBhvr>
                                        <p:cTn id="42" dur="1" fill="hold">
                                          <p:stCondLst>
                                            <p:cond delay="0"/>
                                          </p:stCondLst>
                                        </p:cTn>
                                        <p:tgtEl>
                                          <p:spTgt spid="407555">
                                            <p:txEl>
                                              <p:pRg st="5" end="5"/>
                                            </p:txEl>
                                          </p:spTgt>
                                        </p:tgtEl>
                                        <p:attrNameLst>
                                          <p:attrName>style.visibility</p:attrName>
                                        </p:attrNameLst>
                                      </p:cBhvr>
                                      <p:to>
                                        <p:strVal val="visible"/>
                                      </p:to>
                                    </p:set>
                                    <p:anim calcmode="lin" valueType="num">
                                      <p:cBhvr>
                                        <p:cTn id="43" dur="500" fill="hold"/>
                                        <p:tgtEl>
                                          <p:spTgt spid="407555">
                                            <p:txEl>
                                              <p:pRg st="5" end="5"/>
                                            </p:txEl>
                                          </p:spTgt>
                                        </p:tgtEl>
                                        <p:attrNameLst>
                                          <p:attrName>ppt_w</p:attrName>
                                        </p:attrNameLst>
                                      </p:cBhvr>
                                      <p:tavLst>
                                        <p:tav tm="0">
                                          <p:val>
                                            <p:fltVal val="0"/>
                                          </p:val>
                                        </p:tav>
                                        <p:tav tm="100000">
                                          <p:val>
                                            <p:strVal val="#ppt_w"/>
                                          </p:val>
                                        </p:tav>
                                      </p:tavLst>
                                    </p:anim>
                                    <p:anim calcmode="lin" valueType="num">
                                      <p:cBhvr>
                                        <p:cTn id="44" dur="500" fill="hold"/>
                                        <p:tgtEl>
                                          <p:spTgt spid="407555">
                                            <p:txEl>
                                              <p:pRg st="5" end="5"/>
                                            </p:txEl>
                                          </p:spTgt>
                                        </p:tgtEl>
                                        <p:attrNameLst>
                                          <p:attrName>ppt_h</p:attrName>
                                        </p:attrNameLst>
                                      </p:cBhvr>
                                      <p:tavLst>
                                        <p:tav tm="0">
                                          <p:val>
                                            <p:fltVal val="0"/>
                                          </p:val>
                                        </p:tav>
                                        <p:tav tm="100000">
                                          <p:val>
                                            <p:strVal val="#ppt_h"/>
                                          </p:val>
                                        </p:tav>
                                      </p:tavLst>
                                    </p:anim>
                                    <p:animEffect transition="in" filter="fade">
                                      <p:cBhvr>
                                        <p:cTn id="45" dur="500"/>
                                        <p:tgtEl>
                                          <p:spTgt spid="407555">
                                            <p:txEl>
                                              <p:pRg st="5" end="5"/>
                                            </p:txEl>
                                          </p:spTgt>
                                        </p:tgtEl>
                                      </p:cBhvr>
                                    </p:animEffect>
                                  </p:childTnLst>
                                </p:cTn>
                              </p:par>
                            </p:childTnLst>
                          </p:cTn>
                        </p:par>
                        <p:par>
                          <p:cTn id="46" fill="hold">
                            <p:stCondLst>
                              <p:cond delay="3500"/>
                            </p:stCondLst>
                            <p:childTnLst>
                              <p:par>
                                <p:cTn id="47" presetID="53" presetClass="entr" presetSubtype="0" fill="hold" grpId="0" nodeType="afterEffect">
                                  <p:stCondLst>
                                    <p:cond delay="0"/>
                                  </p:stCondLst>
                                  <p:childTnLst>
                                    <p:set>
                                      <p:cBhvr>
                                        <p:cTn id="48" dur="1" fill="hold">
                                          <p:stCondLst>
                                            <p:cond delay="0"/>
                                          </p:stCondLst>
                                        </p:cTn>
                                        <p:tgtEl>
                                          <p:spTgt spid="407555">
                                            <p:txEl>
                                              <p:pRg st="6" end="6"/>
                                            </p:txEl>
                                          </p:spTgt>
                                        </p:tgtEl>
                                        <p:attrNameLst>
                                          <p:attrName>style.visibility</p:attrName>
                                        </p:attrNameLst>
                                      </p:cBhvr>
                                      <p:to>
                                        <p:strVal val="visible"/>
                                      </p:to>
                                    </p:set>
                                    <p:anim calcmode="lin" valueType="num">
                                      <p:cBhvr>
                                        <p:cTn id="49" dur="500" fill="hold"/>
                                        <p:tgtEl>
                                          <p:spTgt spid="407555">
                                            <p:txEl>
                                              <p:pRg st="6" end="6"/>
                                            </p:txEl>
                                          </p:spTgt>
                                        </p:tgtEl>
                                        <p:attrNameLst>
                                          <p:attrName>ppt_w</p:attrName>
                                        </p:attrNameLst>
                                      </p:cBhvr>
                                      <p:tavLst>
                                        <p:tav tm="0">
                                          <p:val>
                                            <p:fltVal val="0"/>
                                          </p:val>
                                        </p:tav>
                                        <p:tav tm="100000">
                                          <p:val>
                                            <p:strVal val="#ppt_w"/>
                                          </p:val>
                                        </p:tav>
                                      </p:tavLst>
                                    </p:anim>
                                    <p:anim calcmode="lin" valueType="num">
                                      <p:cBhvr>
                                        <p:cTn id="50" dur="500" fill="hold"/>
                                        <p:tgtEl>
                                          <p:spTgt spid="407555">
                                            <p:txEl>
                                              <p:pRg st="6" end="6"/>
                                            </p:txEl>
                                          </p:spTgt>
                                        </p:tgtEl>
                                        <p:attrNameLst>
                                          <p:attrName>ppt_h</p:attrName>
                                        </p:attrNameLst>
                                      </p:cBhvr>
                                      <p:tavLst>
                                        <p:tav tm="0">
                                          <p:val>
                                            <p:fltVal val="0"/>
                                          </p:val>
                                        </p:tav>
                                        <p:tav tm="100000">
                                          <p:val>
                                            <p:strVal val="#ppt_h"/>
                                          </p:val>
                                        </p:tav>
                                      </p:tavLst>
                                    </p:anim>
                                    <p:animEffect transition="in" filter="fade">
                                      <p:cBhvr>
                                        <p:cTn id="51" dur="500"/>
                                        <p:tgtEl>
                                          <p:spTgt spid="407555">
                                            <p:txEl>
                                              <p:pRg st="6" end="6"/>
                                            </p:txEl>
                                          </p:spTgt>
                                        </p:tgtEl>
                                      </p:cBhvr>
                                    </p:animEffect>
                                  </p:childTnLst>
                                </p:cTn>
                              </p:par>
                            </p:childTnLst>
                          </p:cTn>
                        </p:par>
                        <p:par>
                          <p:cTn id="52" fill="hold">
                            <p:stCondLst>
                              <p:cond delay="4000"/>
                            </p:stCondLst>
                            <p:childTnLst>
                              <p:par>
                                <p:cTn id="53" presetID="53" presetClass="entr" presetSubtype="0" fill="hold" grpId="0" nodeType="afterEffect">
                                  <p:stCondLst>
                                    <p:cond delay="0"/>
                                  </p:stCondLst>
                                  <p:childTnLst>
                                    <p:set>
                                      <p:cBhvr>
                                        <p:cTn id="54" dur="1" fill="hold">
                                          <p:stCondLst>
                                            <p:cond delay="0"/>
                                          </p:stCondLst>
                                        </p:cTn>
                                        <p:tgtEl>
                                          <p:spTgt spid="407555">
                                            <p:txEl>
                                              <p:pRg st="7" end="7"/>
                                            </p:txEl>
                                          </p:spTgt>
                                        </p:tgtEl>
                                        <p:attrNameLst>
                                          <p:attrName>style.visibility</p:attrName>
                                        </p:attrNameLst>
                                      </p:cBhvr>
                                      <p:to>
                                        <p:strVal val="visible"/>
                                      </p:to>
                                    </p:set>
                                    <p:anim calcmode="lin" valueType="num">
                                      <p:cBhvr>
                                        <p:cTn id="55" dur="500" fill="hold"/>
                                        <p:tgtEl>
                                          <p:spTgt spid="407555">
                                            <p:txEl>
                                              <p:pRg st="7" end="7"/>
                                            </p:txEl>
                                          </p:spTgt>
                                        </p:tgtEl>
                                        <p:attrNameLst>
                                          <p:attrName>ppt_w</p:attrName>
                                        </p:attrNameLst>
                                      </p:cBhvr>
                                      <p:tavLst>
                                        <p:tav tm="0">
                                          <p:val>
                                            <p:fltVal val="0"/>
                                          </p:val>
                                        </p:tav>
                                        <p:tav tm="100000">
                                          <p:val>
                                            <p:strVal val="#ppt_w"/>
                                          </p:val>
                                        </p:tav>
                                      </p:tavLst>
                                    </p:anim>
                                    <p:anim calcmode="lin" valueType="num">
                                      <p:cBhvr>
                                        <p:cTn id="56" dur="500" fill="hold"/>
                                        <p:tgtEl>
                                          <p:spTgt spid="407555">
                                            <p:txEl>
                                              <p:pRg st="7" end="7"/>
                                            </p:txEl>
                                          </p:spTgt>
                                        </p:tgtEl>
                                        <p:attrNameLst>
                                          <p:attrName>ppt_h</p:attrName>
                                        </p:attrNameLst>
                                      </p:cBhvr>
                                      <p:tavLst>
                                        <p:tav tm="0">
                                          <p:val>
                                            <p:fltVal val="0"/>
                                          </p:val>
                                        </p:tav>
                                        <p:tav tm="100000">
                                          <p:val>
                                            <p:strVal val="#ppt_h"/>
                                          </p:val>
                                        </p:tav>
                                      </p:tavLst>
                                    </p:anim>
                                    <p:animEffect transition="in" filter="fade">
                                      <p:cBhvr>
                                        <p:cTn id="57" dur="500"/>
                                        <p:tgtEl>
                                          <p:spTgt spid="407555">
                                            <p:txEl>
                                              <p:pRg st="7" end="7"/>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07554" grpId="0"/>
      <p:bldP spid="407555" grpId="0" build="p" bldLvl="5"/>
    </p:bldLst>
  </p:timing>
</p:sld>
</file>

<file path=ppt/slides/slide59.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409602" name="Rectangle 2"/>
          <p:cNvSpPr>
            <a:spLocks noGrp="1" noChangeArrowheads="1"/>
          </p:cNvSpPr>
          <p:nvPr>
            <p:ph type="title"/>
          </p:nvPr>
        </p:nvSpPr>
        <p:spPr/>
        <p:txBody>
          <a:bodyPr/>
          <a:lstStyle/>
          <a:p>
            <a:r>
              <a:rPr lang="en-US"/>
              <a:t>Comprehensive Evaluation</a:t>
            </a:r>
          </a:p>
        </p:txBody>
      </p:sp>
      <p:sp>
        <p:nvSpPr>
          <p:cNvPr id="409603" name="Rectangle 3"/>
          <p:cNvSpPr>
            <a:spLocks noGrp="1" noChangeArrowheads="1"/>
          </p:cNvSpPr>
          <p:nvPr>
            <p:ph type="body" idx="1"/>
          </p:nvPr>
        </p:nvSpPr>
        <p:spPr>
          <a:xfrm>
            <a:off x="457200" y="1206500"/>
            <a:ext cx="8229600" cy="600075"/>
          </a:xfrm>
        </p:spPr>
        <p:txBody>
          <a:bodyPr/>
          <a:lstStyle/>
          <a:p>
            <a:pPr algn="ctr">
              <a:buFontTx/>
              <a:buNone/>
            </a:pPr>
            <a:r>
              <a:rPr lang="en-US"/>
              <a:t>40 Participating Institutions</a:t>
            </a:r>
          </a:p>
        </p:txBody>
      </p:sp>
      <p:graphicFrame>
        <p:nvGraphicFramePr>
          <p:cNvPr id="409692" name="Group 92"/>
          <p:cNvGraphicFramePr>
            <a:graphicFrameLocks noGrp="1"/>
          </p:cNvGraphicFramePr>
          <p:nvPr/>
        </p:nvGraphicFramePr>
        <p:xfrm>
          <a:off x="1143000" y="2133600"/>
          <a:ext cx="3581400" cy="3938784"/>
        </p:xfrm>
        <a:graphic>
          <a:graphicData uri="http://schemas.openxmlformats.org/drawingml/2006/table">
            <a:tbl>
              <a:tblPr/>
              <a:tblGrid>
                <a:gridCol w="3581400"/>
              </a:tblGrid>
              <a:tr h="239713">
                <a:tc>
                  <a:txBody>
                    <a:bodyPr/>
                    <a:lstStyle/>
                    <a:p>
                      <a:pPr marL="0" marR="0" lvl="0" indent="0" algn="l" defTabSz="914400" rtl="0" eaLnBrk="0" fontAlgn="base" latinLnBrk="0" hangingPunct="0">
                        <a:lnSpc>
                          <a:spcPct val="80000"/>
                        </a:lnSpc>
                        <a:spcBef>
                          <a:spcPct val="0"/>
                        </a:spcBef>
                        <a:spcAft>
                          <a:spcPct val="0"/>
                        </a:spcAft>
                        <a:buClrTx/>
                        <a:buSzTx/>
                        <a:buFontTx/>
                        <a:buNone/>
                        <a:tabLst/>
                      </a:pPr>
                      <a:endParaRPr kumimoji="0" lang="en-US" sz="1100" b="1" i="0" u="sng" strike="noStrike" cap="none" normalizeH="0" baseline="0" smtClean="0">
                        <a:ln>
                          <a:noFill/>
                        </a:ln>
                        <a:solidFill>
                          <a:schemeClr val="tx1"/>
                        </a:solidFill>
                        <a:effectLst/>
                        <a:latin typeface="Arial" charset="0"/>
                      </a:endParaRPr>
                    </a:p>
                  </a:txBody>
                  <a:tcPr horzOverflow="overflow">
                    <a:lnL cap="flat">
                      <a:noFill/>
                    </a:lnL>
                    <a:lnR cap="flat">
                      <a:noFill/>
                    </a:lnR>
                    <a:lnT cap="flat">
                      <a:noFill/>
                    </a:lnT>
                    <a:lnB>
                      <a:noFill/>
                    </a:lnB>
                    <a:lnTlToBr>
                      <a:noFill/>
                    </a:lnTlToBr>
                    <a:lnBlToTr>
                      <a:noFill/>
                    </a:lnBlToTr>
                    <a:noFill/>
                  </a:tcPr>
                </a:tc>
              </a:tr>
              <a:tr h="239713">
                <a:tc>
                  <a:txBody>
                    <a:bodyPr/>
                    <a:lstStyle/>
                    <a:p>
                      <a:pPr marL="0" marR="0" lvl="0" indent="0" algn="l" defTabSz="914400" rtl="0" eaLnBrk="1" fontAlgn="base" latinLnBrk="0" hangingPunct="1">
                        <a:lnSpc>
                          <a:spcPct val="80000"/>
                        </a:lnSpc>
                        <a:spcBef>
                          <a:spcPct val="20000"/>
                        </a:spcBef>
                        <a:spcAft>
                          <a:spcPct val="0"/>
                        </a:spcAft>
                        <a:buClrTx/>
                        <a:buSzTx/>
                        <a:buFontTx/>
                        <a:buNone/>
                        <a:tabLst/>
                      </a:pPr>
                      <a:r>
                        <a:rPr kumimoji="0" lang="en-US" sz="1200" b="0" i="0" u="none" strike="noStrike" cap="none" normalizeH="0" baseline="0" smtClean="0">
                          <a:ln>
                            <a:noFill/>
                          </a:ln>
                          <a:solidFill>
                            <a:schemeClr val="tx1"/>
                          </a:solidFill>
                          <a:effectLst/>
                          <a:latin typeface="Arial" charset="0"/>
                        </a:rPr>
                        <a:t>Arizona State University</a:t>
                      </a:r>
                    </a:p>
                  </a:txBody>
                  <a:tcPr horzOverflow="overflow">
                    <a:lnL cap="flat">
                      <a:noFill/>
                    </a:lnL>
                    <a:lnR cap="flat">
                      <a:noFill/>
                    </a:lnR>
                    <a:lnT>
                      <a:noFill/>
                    </a:lnT>
                    <a:lnB>
                      <a:noFill/>
                    </a:lnB>
                    <a:lnTlToBr>
                      <a:noFill/>
                    </a:lnTlToBr>
                    <a:lnBlToTr>
                      <a:noFill/>
                    </a:lnBlToTr>
                    <a:noFill/>
                  </a:tcPr>
                </a:tc>
              </a:tr>
              <a:tr h="239713">
                <a:tc>
                  <a:txBody>
                    <a:bodyPr/>
                    <a:lstStyle/>
                    <a:p>
                      <a:pPr marL="0" marR="0" lvl="0" indent="0" algn="l" defTabSz="914400" rtl="0" eaLnBrk="1" fontAlgn="base" latinLnBrk="0" hangingPunct="1">
                        <a:lnSpc>
                          <a:spcPct val="80000"/>
                        </a:lnSpc>
                        <a:spcBef>
                          <a:spcPct val="20000"/>
                        </a:spcBef>
                        <a:spcAft>
                          <a:spcPct val="0"/>
                        </a:spcAft>
                        <a:buClrTx/>
                        <a:buSzTx/>
                        <a:buFontTx/>
                        <a:buNone/>
                        <a:tabLst/>
                      </a:pPr>
                      <a:r>
                        <a:rPr kumimoji="0" lang="en-US" sz="1200" b="0" i="0" u="none" strike="noStrike" cap="none" normalizeH="0" baseline="0" smtClean="0">
                          <a:ln>
                            <a:noFill/>
                          </a:ln>
                          <a:solidFill>
                            <a:schemeClr val="tx1"/>
                          </a:solidFill>
                          <a:effectLst/>
                          <a:latin typeface="Arial" charset="0"/>
                        </a:rPr>
                        <a:t>Case Western Reserve University</a:t>
                      </a:r>
                    </a:p>
                  </a:txBody>
                  <a:tcPr horzOverflow="overflow">
                    <a:lnL cap="flat">
                      <a:noFill/>
                    </a:lnL>
                    <a:lnR cap="flat">
                      <a:noFill/>
                    </a:lnR>
                    <a:lnT>
                      <a:noFill/>
                    </a:lnT>
                    <a:lnB>
                      <a:noFill/>
                    </a:lnB>
                    <a:lnTlToBr>
                      <a:noFill/>
                    </a:lnTlToBr>
                    <a:lnBlToTr>
                      <a:noFill/>
                    </a:lnBlToTr>
                    <a:noFill/>
                  </a:tcPr>
                </a:tc>
              </a:tr>
              <a:tr h="239713">
                <a:tc>
                  <a:txBody>
                    <a:bodyPr/>
                    <a:lstStyle/>
                    <a:p>
                      <a:pPr marL="0" marR="0" lvl="0" indent="0" algn="l" defTabSz="914400" rtl="0" eaLnBrk="1" fontAlgn="base" latinLnBrk="0" hangingPunct="1">
                        <a:lnSpc>
                          <a:spcPct val="80000"/>
                        </a:lnSpc>
                        <a:spcBef>
                          <a:spcPct val="20000"/>
                        </a:spcBef>
                        <a:spcAft>
                          <a:spcPct val="0"/>
                        </a:spcAft>
                        <a:buClrTx/>
                        <a:buSzTx/>
                        <a:buFontTx/>
                        <a:buNone/>
                        <a:tabLst/>
                      </a:pPr>
                      <a:r>
                        <a:rPr kumimoji="0" lang="en-US" sz="1200" b="0" i="0" u="none" strike="noStrike" cap="none" normalizeH="0" baseline="0" smtClean="0">
                          <a:ln>
                            <a:noFill/>
                          </a:ln>
                          <a:solidFill>
                            <a:schemeClr val="tx1"/>
                          </a:solidFill>
                          <a:effectLst/>
                          <a:latin typeface="Arial" charset="0"/>
                        </a:rPr>
                        <a:t>Clemson University</a:t>
                      </a:r>
                    </a:p>
                  </a:txBody>
                  <a:tcPr horzOverflow="overflow">
                    <a:lnL cap="flat">
                      <a:noFill/>
                    </a:lnL>
                    <a:lnR cap="flat">
                      <a:noFill/>
                    </a:lnR>
                    <a:lnT>
                      <a:noFill/>
                    </a:lnT>
                    <a:lnB>
                      <a:noFill/>
                    </a:lnB>
                    <a:lnTlToBr>
                      <a:noFill/>
                    </a:lnTlToBr>
                    <a:lnBlToTr>
                      <a:noFill/>
                    </a:lnBlToTr>
                    <a:noFill/>
                  </a:tcPr>
                </a:tc>
              </a:tr>
              <a:tr h="239713">
                <a:tc>
                  <a:txBody>
                    <a:bodyPr/>
                    <a:lstStyle/>
                    <a:p>
                      <a:pPr marL="0" marR="0" lvl="0" indent="0" algn="l" defTabSz="914400" rtl="0" eaLnBrk="1" fontAlgn="base" latinLnBrk="0" hangingPunct="1">
                        <a:lnSpc>
                          <a:spcPct val="80000"/>
                        </a:lnSpc>
                        <a:spcBef>
                          <a:spcPct val="20000"/>
                        </a:spcBef>
                        <a:spcAft>
                          <a:spcPct val="0"/>
                        </a:spcAft>
                        <a:buClrTx/>
                        <a:buSzTx/>
                        <a:buFontTx/>
                        <a:buNone/>
                        <a:tabLst/>
                      </a:pPr>
                      <a:r>
                        <a:rPr kumimoji="0" lang="en-US" sz="1200" b="0" i="0" u="none" strike="noStrike" cap="none" normalizeH="0" baseline="0" smtClean="0">
                          <a:ln>
                            <a:noFill/>
                          </a:ln>
                          <a:solidFill>
                            <a:schemeClr val="tx1"/>
                          </a:solidFill>
                          <a:effectLst/>
                          <a:latin typeface="Arial" charset="0"/>
                        </a:rPr>
                        <a:t>Cornell University</a:t>
                      </a:r>
                    </a:p>
                  </a:txBody>
                  <a:tcPr horzOverflow="overflow">
                    <a:lnL cap="flat">
                      <a:noFill/>
                    </a:lnL>
                    <a:lnR cap="flat">
                      <a:noFill/>
                    </a:lnR>
                    <a:lnT>
                      <a:noFill/>
                    </a:lnT>
                    <a:lnB>
                      <a:noFill/>
                    </a:lnB>
                    <a:lnTlToBr>
                      <a:noFill/>
                    </a:lnTlToBr>
                    <a:lnBlToTr>
                      <a:noFill/>
                    </a:lnBlToTr>
                    <a:noFill/>
                  </a:tcPr>
                </a:tc>
              </a:tr>
              <a:tr h="241300">
                <a:tc>
                  <a:txBody>
                    <a:bodyPr/>
                    <a:lstStyle/>
                    <a:p>
                      <a:pPr marL="0" marR="0" lvl="0" indent="0" algn="l" defTabSz="914400" rtl="0" eaLnBrk="1" fontAlgn="base" latinLnBrk="0" hangingPunct="1">
                        <a:lnSpc>
                          <a:spcPct val="80000"/>
                        </a:lnSpc>
                        <a:spcBef>
                          <a:spcPct val="20000"/>
                        </a:spcBef>
                        <a:spcAft>
                          <a:spcPct val="0"/>
                        </a:spcAft>
                        <a:buClrTx/>
                        <a:buSzTx/>
                        <a:buFontTx/>
                        <a:buNone/>
                        <a:tabLst/>
                      </a:pPr>
                      <a:r>
                        <a:rPr kumimoji="0" lang="en-US" sz="1200" b="0" i="0" u="none" strike="noStrike" cap="none" normalizeH="0" baseline="0" smtClean="0">
                          <a:ln>
                            <a:noFill/>
                          </a:ln>
                          <a:solidFill>
                            <a:schemeClr val="tx1"/>
                          </a:solidFill>
                          <a:effectLst/>
                          <a:latin typeface="Arial" charset="0"/>
                        </a:rPr>
                        <a:t>Georgia Institute of Technology</a:t>
                      </a:r>
                    </a:p>
                  </a:txBody>
                  <a:tcPr horzOverflow="overflow">
                    <a:lnL cap="flat">
                      <a:noFill/>
                    </a:lnL>
                    <a:lnR cap="flat">
                      <a:noFill/>
                    </a:lnR>
                    <a:lnT>
                      <a:noFill/>
                    </a:lnT>
                    <a:lnB>
                      <a:noFill/>
                    </a:lnB>
                    <a:lnTlToBr>
                      <a:noFill/>
                    </a:lnTlToBr>
                    <a:lnBlToTr>
                      <a:noFill/>
                    </a:lnBlToTr>
                    <a:noFill/>
                  </a:tcPr>
                </a:tc>
              </a:tr>
              <a:tr h="239713">
                <a:tc>
                  <a:txBody>
                    <a:bodyPr/>
                    <a:lstStyle/>
                    <a:p>
                      <a:pPr marL="0" marR="0" lvl="0" indent="0" algn="l" defTabSz="914400" rtl="0" eaLnBrk="1" fontAlgn="base" latinLnBrk="0" hangingPunct="1">
                        <a:lnSpc>
                          <a:spcPct val="80000"/>
                        </a:lnSpc>
                        <a:spcBef>
                          <a:spcPct val="20000"/>
                        </a:spcBef>
                        <a:spcAft>
                          <a:spcPct val="0"/>
                        </a:spcAft>
                        <a:buClrTx/>
                        <a:buSzTx/>
                        <a:buFontTx/>
                        <a:buNone/>
                        <a:tabLst/>
                      </a:pPr>
                      <a:r>
                        <a:rPr kumimoji="0" lang="en-US" sz="1200" b="0" i="0" u="none" strike="noStrike" cap="none" normalizeH="0" baseline="0" smtClean="0">
                          <a:ln>
                            <a:noFill/>
                          </a:ln>
                          <a:solidFill>
                            <a:schemeClr val="tx1"/>
                          </a:solidFill>
                          <a:effectLst/>
                          <a:latin typeface="Arial" charset="0"/>
                        </a:rPr>
                        <a:t>Howard University</a:t>
                      </a:r>
                    </a:p>
                  </a:txBody>
                  <a:tcPr horzOverflow="overflow">
                    <a:lnL cap="flat">
                      <a:noFill/>
                    </a:lnL>
                    <a:lnR cap="flat">
                      <a:noFill/>
                    </a:lnR>
                    <a:lnT>
                      <a:noFill/>
                    </a:lnT>
                    <a:lnB>
                      <a:noFill/>
                    </a:lnB>
                    <a:lnTlToBr>
                      <a:noFill/>
                    </a:lnTlToBr>
                    <a:lnBlToTr>
                      <a:noFill/>
                    </a:lnBlToTr>
                    <a:noFill/>
                  </a:tcPr>
                </a:tc>
              </a:tr>
              <a:tr h="481013">
                <a:tc>
                  <a:txBody>
                    <a:bodyPr/>
                    <a:lstStyle/>
                    <a:p>
                      <a:pPr marL="0" marR="0" lvl="0" indent="0" algn="l" defTabSz="914400" rtl="0" eaLnBrk="1" fontAlgn="base" latinLnBrk="0" hangingPunct="1">
                        <a:lnSpc>
                          <a:spcPct val="80000"/>
                        </a:lnSpc>
                        <a:spcBef>
                          <a:spcPct val="0"/>
                        </a:spcBef>
                        <a:spcAft>
                          <a:spcPct val="0"/>
                        </a:spcAft>
                        <a:buClrTx/>
                        <a:buSzTx/>
                        <a:buFontTx/>
                        <a:buNone/>
                        <a:tabLst/>
                      </a:pPr>
                      <a:r>
                        <a:rPr kumimoji="0" lang="en-US" sz="1200" b="0" i="0" u="none" strike="noStrike" cap="none" normalizeH="0" baseline="0" smtClean="0">
                          <a:ln>
                            <a:noFill/>
                          </a:ln>
                          <a:solidFill>
                            <a:schemeClr val="tx1"/>
                          </a:solidFill>
                          <a:effectLst/>
                          <a:latin typeface="Arial" charset="0"/>
                        </a:rPr>
                        <a:t>Illinois Institute of Technology</a:t>
                      </a:r>
                    </a:p>
                    <a:p>
                      <a:pPr marL="0" marR="0" lvl="0" indent="0" algn="l" defTabSz="914400" rtl="0" eaLnBrk="1" fontAlgn="base" latinLnBrk="0" hangingPunct="1">
                        <a:lnSpc>
                          <a:spcPct val="80000"/>
                        </a:lnSpc>
                        <a:spcBef>
                          <a:spcPct val="0"/>
                        </a:spcBef>
                        <a:spcAft>
                          <a:spcPct val="0"/>
                        </a:spcAft>
                        <a:buClrTx/>
                        <a:buSzTx/>
                        <a:buFontTx/>
                        <a:buNone/>
                        <a:tabLst/>
                      </a:pPr>
                      <a:endParaRPr kumimoji="0" lang="en-US" sz="1200" b="0" i="0" u="none" strike="noStrike" cap="none" normalizeH="0" baseline="0" smtClean="0">
                        <a:ln>
                          <a:noFill/>
                        </a:ln>
                        <a:solidFill>
                          <a:schemeClr val="tx1"/>
                        </a:solidFill>
                        <a:effectLst/>
                        <a:latin typeface="Arial" charset="0"/>
                      </a:endParaRPr>
                    </a:p>
                    <a:p>
                      <a:pPr marL="0" marR="0" lvl="0" indent="0" algn="l" defTabSz="914400" rtl="0" eaLnBrk="1" fontAlgn="base" latinLnBrk="0" hangingPunct="1">
                        <a:lnSpc>
                          <a:spcPct val="80000"/>
                        </a:lnSpc>
                        <a:spcBef>
                          <a:spcPct val="20000"/>
                        </a:spcBef>
                        <a:spcAft>
                          <a:spcPct val="0"/>
                        </a:spcAft>
                        <a:buClrTx/>
                        <a:buSzTx/>
                        <a:buFontTx/>
                        <a:buNone/>
                        <a:tabLst/>
                      </a:pPr>
                      <a:r>
                        <a:rPr kumimoji="0" lang="en-US" sz="1200" b="0" i="0" u="none" strike="noStrike" cap="none" normalizeH="0" baseline="0" smtClean="0">
                          <a:ln>
                            <a:noFill/>
                          </a:ln>
                          <a:solidFill>
                            <a:schemeClr val="tx1"/>
                          </a:solidFill>
                          <a:effectLst/>
                          <a:latin typeface="Arial" charset="0"/>
                        </a:rPr>
                        <a:t>Iowa State University</a:t>
                      </a:r>
                    </a:p>
                  </a:txBody>
                  <a:tcPr horzOverflow="overflow">
                    <a:lnL cap="flat">
                      <a:noFill/>
                    </a:lnL>
                    <a:lnR cap="flat">
                      <a:noFill/>
                    </a:lnR>
                    <a:lnT>
                      <a:noFill/>
                    </a:lnT>
                    <a:lnB>
                      <a:noFill/>
                    </a:lnB>
                    <a:lnTlToBr>
                      <a:noFill/>
                    </a:lnTlToBr>
                    <a:lnBlToTr>
                      <a:noFill/>
                    </a:lnBlToTr>
                    <a:noFill/>
                  </a:tcPr>
                </a:tc>
              </a:tr>
              <a:tr h="239713">
                <a:tc>
                  <a:txBody>
                    <a:bodyPr/>
                    <a:lstStyle/>
                    <a:p>
                      <a:pPr marL="0" marR="0" lvl="0" indent="0" algn="l" defTabSz="914400" rtl="0" eaLnBrk="1" fontAlgn="base" latinLnBrk="0" hangingPunct="1">
                        <a:lnSpc>
                          <a:spcPct val="80000"/>
                        </a:lnSpc>
                        <a:spcBef>
                          <a:spcPct val="20000"/>
                        </a:spcBef>
                        <a:spcAft>
                          <a:spcPct val="0"/>
                        </a:spcAft>
                        <a:buClrTx/>
                        <a:buSzTx/>
                        <a:buFontTx/>
                        <a:buNone/>
                        <a:tabLst/>
                      </a:pPr>
                      <a:r>
                        <a:rPr kumimoji="0" lang="en-US" sz="1200" b="0" i="0" u="none" strike="noStrike" cap="none" normalizeH="0" baseline="0" smtClean="0">
                          <a:ln>
                            <a:noFill/>
                          </a:ln>
                          <a:solidFill>
                            <a:schemeClr val="tx1"/>
                          </a:solidFill>
                          <a:effectLst/>
                          <a:latin typeface="Arial" charset="0"/>
                        </a:rPr>
                        <a:t>Lehigh University</a:t>
                      </a:r>
                    </a:p>
                  </a:txBody>
                  <a:tcPr horzOverflow="overflow">
                    <a:lnL cap="flat">
                      <a:noFill/>
                    </a:lnL>
                    <a:lnR cap="flat">
                      <a:noFill/>
                    </a:lnR>
                    <a:lnT>
                      <a:noFill/>
                    </a:lnT>
                    <a:lnB>
                      <a:noFill/>
                    </a:lnB>
                    <a:lnTlToBr>
                      <a:noFill/>
                    </a:lnTlToBr>
                    <a:lnBlToTr>
                      <a:noFill/>
                    </a:lnBlToTr>
                    <a:noFill/>
                  </a:tcPr>
                </a:tc>
              </a:tr>
              <a:tr h="239713">
                <a:tc>
                  <a:txBody>
                    <a:bodyPr/>
                    <a:lstStyle/>
                    <a:p>
                      <a:pPr marL="0" marR="0" lvl="0" indent="0" algn="l" defTabSz="914400" rtl="0" eaLnBrk="1" fontAlgn="base" latinLnBrk="0" hangingPunct="1">
                        <a:lnSpc>
                          <a:spcPct val="80000"/>
                        </a:lnSpc>
                        <a:spcBef>
                          <a:spcPct val="20000"/>
                        </a:spcBef>
                        <a:spcAft>
                          <a:spcPct val="0"/>
                        </a:spcAft>
                        <a:buClrTx/>
                        <a:buSzTx/>
                        <a:buFontTx/>
                        <a:buNone/>
                        <a:tabLst/>
                      </a:pPr>
                      <a:r>
                        <a:rPr kumimoji="0" lang="en-US" sz="1200" b="0" i="0" u="none" strike="noStrike" cap="none" normalizeH="0" baseline="0" smtClean="0">
                          <a:ln>
                            <a:noFill/>
                          </a:ln>
                          <a:solidFill>
                            <a:schemeClr val="tx1"/>
                          </a:solidFill>
                          <a:effectLst/>
                          <a:latin typeface="Arial" charset="0"/>
                        </a:rPr>
                        <a:t>Marquette University</a:t>
                      </a:r>
                    </a:p>
                  </a:txBody>
                  <a:tcPr horzOverflow="overflow">
                    <a:lnL cap="flat">
                      <a:noFill/>
                    </a:lnL>
                    <a:lnR cap="flat">
                      <a:noFill/>
                    </a:lnR>
                    <a:lnT>
                      <a:noFill/>
                    </a:lnT>
                    <a:lnB>
                      <a:noFill/>
                    </a:lnB>
                    <a:lnTlToBr>
                      <a:noFill/>
                    </a:lnTlToBr>
                    <a:lnBlToTr>
                      <a:noFill/>
                    </a:lnBlToTr>
                    <a:noFill/>
                  </a:tcPr>
                </a:tc>
              </a:tr>
              <a:tr h="239713">
                <a:tc>
                  <a:txBody>
                    <a:bodyPr/>
                    <a:lstStyle/>
                    <a:p>
                      <a:pPr marL="0" marR="0" lvl="0" indent="0" algn="l" defTabSz="914400" rtl="0" eaLnBrk="1" fontAlgn="base" latinLnBrk="0" hangingPunct="1">
                        <a:lnSpc>
                          <a:spcPct val="80000"/>
                        </a:lnSpc>
                        <a:spcBef>
                          <a:spcPct val="20000"/>
                        </a:spcBef>
                        <a:spcAft>
                          <a:spcPct val="0"/>
                        </a:spcAft>
                        <a:buClrTx/>
                        <a:buSzTx/>
                        <a:buFontTx/>
                        <a:buNone/>
                        <a:tabLst/>
                      </a:pPr>
                      <a:r>
                        <a:rPr kumimoji="0" lang="en-US" sz="1200" b="0" i="0" u="none" strike="noStrike" cap="none" normalizeH="0" baseline="0" smtClean="0">
                          <a:ln>
                            <a:noFill/>
                          </a:ln>
                          <a:solidFill>
                            <a:schemeClr val="tx1"/>
                          </a:solidFill>
                          <a:effectLst/>
                          <a:latin typeface="Arial" charset="0"/>
                        </a:rPr>
                        <a:t>Massachusetts Institute of Technology</a:t>
                      </a:r>
                    </a:p>
                  </a:txBody>
                  <a:tcPr horzOverflow="overflow">
                    <a:lnL cap="flat">
                      <a:noFill/>
                    </a:lnL>
                    <a:lnR cap="flat">
                      <a:noFill/>
                    </a:lnR>
                    <a:lnT>
                      <a:noFill/>
                    </a:lnT>
                    <a:lnB>
                      <a:noFill/>
                    </a:lnB>
                    <a:lnTlToBr>
                      <a:noFill/>
                    </a:lnTlToBr>
                    <a:lnBlToTr>
                      <a:noFill/>
                    </a:lnBlToTr>
                    <a:noFill/>
                  </a:tcPr>
                </a:tc>
              </a:tr>
              <a:tr h="239713">
                <a:tc>
                  <a:txBody>
                    <a:bodyPr/>
                    <a:lstStyle/>
                    <a:p>
                      <a:pPr marL="0" marR="0" lvl="0" indent="0" algn="l" defTabSz="914400" rtl="0" eaLnBrk="1" fontAlgn="base" latinLnBrk="0" hangingPunct="1">
                        <a:lnSpc>
                          <a:spcPct val="80000"/>
                        </a:lnSpc>
                        <a:spcBef>
                          <a:spcPct val="20000"/>
                        </a:spcBef>
                        <a:spcAft>
                          <a:spcPct val="0"/>
                        </a:spcAft>
                        <a:buClrTx/>
                        <a:buSzTx/>
                        <a:buFontTx/>
                        <a:buNone/>
                        <a:tabLst/>
                      </a:pPr>
                      <a:r>
                        <a:rPr kumimoji="0" lang="en-US" sz="1200" b="0" i="0" u="none" strike="noStrike" cap="none" normalizeH="0" baseline="0" smtClean="0">
                          <a:ln>
                            <a:noFill/>
                          </a:ln>
                          <a:solidFill>
                            <a:schemeClr val="tx1"/>
                          </a:solidFill>
                          <a:effectLst/>
                          <a:latin typeface="Arial" charset="0"/>
                        </a:rPr>
                        <a:t>Ohio State University</a:t>
                      </a:r>
                    </a:p>
                  </a:txBody>
                  <a:tcPr horzOverflow="overflow">
                    <a:lnL cap="flat">
                      <a:noFill/>
                    </a:lnL>
                    <a:lnR cap="flat">
                      <a:noFill/>
                    </a:lnR>
                    <a:lnT>
                      <a:noFill/>
                    </a:lnT>
                    <a:lnB>
                      <a:noFill/>
                    </a:lnB>
                    <a:lnTlToBr>
                      <a:noFill/>
                    </a:lnTlToBr>
                    <a:lnBlToTr>
                      <a:noFill/>
                    </a:lnBlToTr>
                    <a:noFill/>
                  </a:tcPr>
                </a:tc>
              </a:tr>
              <a:tr h="239713">
                <a:tc>
                  <a:txBody>
                    <a:bodyPr/>
                    <a:lstStyle/>
                    <a:p>
                      <a:pPr marL="0" marR="0" lvl="0" indent="0" algn="l" defTabSz="914400" rtl="0" eaLnBrk="1" fontAlgn="base" latinLnBrk="0" hangingPunct="1">
                        <a:lnSpc>
                          <a:spcPct val="80000"/>
                        </a:lnSpc>
                        <a:spcBef>
                          <a:spcPct val="20000"/>
                        </a:spcBef>
                        <a:spcAft>
                          <a:spcPct val="0"/>
                        </a:spcAft>
                        <a:buClrTx/>
                        <a:buSzTx/>
                        <a:buFontTx/>
                        <a:buNone/>
                        <a:tabLst/>
                      </a:pPr>
                      <a:r>
                        <a:rPr kumimoji="0" lang="en-US" sz="1200" b="0" i="0" u="none" strike="noStrike" cap="none" normalizeH="0" baseline="0" smtClean="0">
                          <a:ln>
                            <a:noFill/>
                          </a:ln>
                          <a:solidFill>
                            <a:schemeClr val="tx1"/>
                          </a:solidFill>
                          <a:effectLst/>
                          <a:latin typeface="Arial" charset="0"/>
                        </a:rPr>
                        <a:t>Princeton University</a:t>
                      </a:r>
                    </a:p>
                  </a:txBody>
                  <a:tcPr horzOverflow="overflow">
                    <a:lnL cap="flat">
                      <a:noFill/>
                    </a:lnL>
                    <a:lnR cap="flat">
                      <a:noFill/>
                    </a:lnR>
                    <a:lnT>
                      <a:noFill/>
                    </a:lnT>
                    <a:lnB>
                      <a:noFill/>
                    </a:lnB>
                    <a:lnTlToBr>
                      <a:noFill/>
                    </a:lnTlToBr>
                    <a:lnBlToTr>
                      <a:noFill/>
                    </a:lnBlToTr>
                    <a:noFill/>
                  </a:tcPr>
                </a:tc>
              </a:tr>
              <a:tr h="254000">
                <a:tc>
                  <a:txBody>
                    <a:bodyPr/>
                    <a:lstStyle/>
                    <a:p>
                      <a:pPr marL="0" marR="0" lvl="0" indent="0" algn="l" defTabSz="914400" rtl="0" eaLnBrk="1" fontAlgn="base" latinLnBrk="0" hangingPunct="1">
                        <a:lnSpc>
                          <a:spcPct val="80000"/>
                        </a:lnSpc>
                        <a:spcBef>
                          <a:spcPct val="20000"/>
                        </a:spcBef>
                        <a:spcAft>
                          <a:spcPct val="0"/>
                        </a:spcAft>
                        <a:buClrTx/>
                        <a:buSzTx/>
                        <a:buFontTx/>
                        <a:buNone/>
                        <a:tabLst/>
                      </a:pPr>
                      <a:r>
                        <a:rPr kumimoji="0" lang="en-US" sz="1200" b="0" i="0" u="none" strike="noStrike" cap="none" normalizeH="0" baseline="0" smtClean="0">
                          <a:ln>
                            <a:noFill/>
                          </a:ln>
                          <a:solidFill>
                            <a:schemeClr val="tx1"/>
                          </a:solidFill>
                          <a:effectLst/>
                          <a:latin typeface="Arial" charset="0"/>
                        </a:rPr>
                        <a:t>Purdue University</a:t>
                      </a:r>
                    </a:p>
                  </a:txBody>
                  <a:tcPr horzOverflow="overflow">
                    <a:lnL cap="flat">
                      <a:noFill/>
                    </a:lnL>
                    <a:lnR cap="flat">
                      <a:noFill/>
                    </a:lnR>
                    <a:lnT>
                      <a:noFill/>
                    </a:lnT>
                    <a:lnB>
                      <a:noFill/>
                    </a:lnB>
                    <a:lnTlToBr>
                      <a:noFill/>
                    </a:lnTlToBr>
                    <a:lnBlToTr>
                      <a:noFill/>
                    </a:lnBlToTr>
                    <a:noFill/>
                  </a:tcPr>
                </a:tc>
              </a:tr>
              <a:tr h="239713">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endParaRPr kumimoji="0" lang="en-US" sz="900" b="0" i="0" u="none" strike="noStrike" cap="none" normalizeH="0" baseline="0" smtClean="0">
                        <a:ln>
                          <a:noFill/>
                        </a:ln>
                        <a:solidFill>
                          <a:schemeClr val="tx1"/>
                        </a:solidFill>
                        <a:effectLst>
                          <a:outerShdw blurRad="38100" dist="38100" dir="2700000" algn="tl">
                            <a:srgbClr val="C0C0C0"/>
                          </a:outerShdw>
                        </a:effectLst>
                        <a:latin typeface="Arial" charset="0"/>
                      </a:endParaRPr>
                    </a:p>
                  </a:txBody>
                  <a:tcPr horzOverflow="overflow">
                    <a:lnL cap="flat">
                      <a:noFill/>
                    </a:lnL>
                    <a:lnR cap="flat">
                      <a:noFill/>
                    </a:lnR>
                    <a:lnT>
                      <a:noFill/>
                    </a:lnT>
                    <a:lnB cap="flat">
                      <a:noFill/>
                    </a:lnB>
                    <a:lnTlToBr>
                      <a:noFill/>
                    </a:lnTlToBr>
                    <a:lnBlToTr>
                      <a:noFill/>
                    </a:lnBlToTr>
                    <a:noFill/>
                  </a:tcPr>
                </a:tc>
              </a:tr>
            </a:tbl>
          </a:graphicData>
        </a:graphic>
      </p:graphicFrame>
      <p:graphicFrame>
        <p:nvGraphicFramePr>
          <p:cNvPr id="409691" name="Group 91"/>
          <p:cNvGraphicFramePr>
            <a:graphicFrameLocks noGrp="1"/>
          </p:cNvGraphicFramePr>
          <p:nvPr/>
        </p:nvGraphicFramePr>
        <p:xfrm>
          <a:off x="4953000" y="2057400"/>
          <a:ext cx="3352800" cy="3899920"/>
        </p:xfrm>
        <a:graphic>
          <a:graphicData uri="http://schemas.openxmlformats.org/drawingml/2006/table">
            <a:tbl>
              <a:tblPr/>
              <a:tblGrid>
                <a:gridCol w="3352800"/>
              </a:tblGrid>
              <a:tr h="274638">
                <a:tc>
                  <a:txBody>
                    <a:bodyPr/>
                    <a:lstStyle/>
                    <a:p>
                      <a:pPr marL="0" marR="0" lvl="0" indent="0" algn="l" defTabSz="914400" rtl="0" eaLnBrk="1" fontAlgn="base" latinLnBrk="0" hangingPunct="1">
                        <a:lnSpc>
                          <a:spcPct val="90000"/>
                        </a:lnSpc>
                        <a:spcBef>
                          <a:spcPct val="20000"/>
                        </a:spcBef>
                        <a:spcAft>
                          <a:spcPct val="0"/>
                        </a:spcAft>
                        <a:buClrTx/>
                        <a:buSzTx/>
                        <a:buFontTx/>
                        <a:buNone/>
                        <a:tabLst/>
                      </a:pPr>
                      <a:endParaRPr kumimoji="0" lang="en-US" sz="1100" b="1" i="0" u="sng" strike="noStrike" cap="none" normalizeH="0" baseline="0" smtClean="0">
                        <a:ln>
                          <a:noFill/>
                        </a:ln>
                        <a:solidFill>
                          <a:schemeClr val="tx1"/>
                        </a:solidFill>
                        <a:effectLst/>
                        <a:latin typeface="Arial" charset="0"/>
                      </a:endParaRPr>
                    </a:p>
                  </a:txBody>
                  <a:tcPr horzOverflow="overflow">
                    <a:lnL cap="flat">
                      <a:noFill/>
                    </a:lnL>
                    <a:lnR cap="flat">
                      <a:noFill/>
                    </a:lnR>
                    <a:lnT cap="flat">
                      <a:noFill/>
                    </a:lnT>
                    <a:lnB>
                      <a:noFill/>
                    </a:lnB>
                    <a:lnTlToBr>
                      <a:noFill/>
                    </a:lnTlToBr>
                    <a:lnBlToTr>
                      <a:noFill/>
                    </a:lnBlToTr>
                    <a:noFill/>
                  </a:tcPr>
                </a:tc>
              </a:tr>
              <a:tr h="273050">
                <a:tc>
                  <a:txBody>
                    <a:bodyPr/>
                    <a:lstStyle/>
                    <a:p>
                      <a:pPr marL="0" marR="0" lvl="0" indent="0" algn="l" defTabSz="914400" rtl="0" eaLnBrk="1" fontAlgn="base" latinLnBrk="0" hangingPunct="1">
                        <a:lnSpc>
                          <a:spcPct val="90000"/>
                        </a:lnSpc>
                        <a:spcBef>
                          <a:spcPct val="20000"/>
                        </a:spcBef>
                        <a:spcAft>
                          <a:spcPct val="0"/>
                        </a:spcAft>
                        <a:buClrTx/>
                        <a:buSzTx/>
                        <a:buFontTx/>
                        <a:buNone/>
                        <a:tabLst/>
                      </a:pPr>
                      <a:r>
                        <a:rPr kumimoji="0" lang="en-US" sz="1200" b="0" i="0" u="none" strike="noStrike" cap="none" normalizeH="0" baseline="0" smtClean="0">
                          <a:ln>
                            <a:noFill/>
                          </a:ln>
                          <a:solidFill>
                            <a:schemeClr val="tx1"/>
                          </a:solidFill>
                          <a:effectLst/>
                          <a:latin typeface="Arial" charset="0"/>
                        </a:rPr>
                        <a:t>Syracuse University</a:t>
                      </a:r>
                    </a:p>
                  </a:txBody>
                  <a:tcPr horzOverflow="overflow">
                    <a:lnL cap="flat">
                      <a:noFill/>
                    </a:lnL>
                    <a:lnR cap="flat">
                      <a:noFill/>
                    </a:lnR>
                    <a:lnT>
                      <a:noFill/>
                    </a:lnT>
                    <a:lnB>
                      <a:noFill/>
                    </a:lnB>
                    <a:lnTlToBr>
                      <a:noFill/>
                    </a:lnTlToBr>
                    <a:lnBlToTr>
                      <a:noFill/>
                    </a:lnBlToTr>
                    <a:noFill/>
                  </a:tcPr>
                </a:tc>
              </a:tr>
              <a:tr h="274638">
                <a:tc>
                  <a:txBody>
                    <a:bodyPr/>
                    <a:lstStyle/>
                    <a:p>
                      <a:pPr marL="0" marR="0" lvl="0" indent="0" algn="l" defTabSz="914400" rtl="0" eaLnBrk="1" fontAlgn="base" latinLnBrk="0" hangingPunct="1">
                        <a:lnSpc>
                          <a:spcPct val="90000"/>
                        </a:lnSpc>
                        <a:spcBef>
                          <a:spcPct val="20000"/>
                        </a:spcBef>
                        <a:spcAft>
                          <a:spcPct val="0"/>
                        </a:spcAft>
                        <a:buClrTx/>
                        <a:buSzTx/>
                        <a:buFontTx/>
                        <a:buNone/>
                        <a:tabLst/>
                      </a:pPr>
                      <a:r>
                        <a:rPr kumimoji="0" lang="en-US" sz="1200" b="0" i="0" u="none" strike="noStrike" cap="none" normalizeH="0" baseline="0" smtClean="0">
                          <a:ln>
                            <a:noFill/>
                          </a:ln>
                          <a:solidFill>
                            <a:schemeClr val="tx1"/>
                          </a:solidFill>
                          <a:effectLst/>
                          <a:latin typeface="Arial" charset="0"/>
                        </a:rPr>
                        <a:t>Texas A&amp;M University</a:t>
                      </a:r>
                    </a:p>
                  </a:txBody>
                  <a:tcPr horzOverflow="overflow">
                    <a:lnL cap="flat">
                      <a:noFill/>
                    </a:lnL>
                    <a:lnR cap="flat">
                      <a:noFill/>
                    </a:lnR>
                    <a:lnT>
                      <a:noFill/>
                    </a:lnT>
                    <a:lnB>
                      <a:noFill/>
                    </a:lnB>
                    <a:lnTlToBr>
                      <a:noFill/>
                    </a:lnTlToBr>
                    <a:lnBlToTr>
                      <a:noFill/>
                    </a:lnBlToTr>
                    <a:noFill/>
                  </a:tcPr>
                </a:tc>
              </a:tr>
              <a:tr h="528638">
                <a:tc>
                  <a:txBody>
                    <a:bodyPr/>
                    <a:lstStyle/>
                    <a:p>
                      <a:pPr marL="0" marR="0" lvl="0" indent="0" algn="l" defTabSz="914400" rtl="0" eaLnBrk="1" fontAlgn="base" latinLnBrk="0" hangingPunct="1">
                        <a:lnSpc>
                          <a:spcPct val="80000"/>
                        </a:lnSpc>
                        <a:spcBef>
                          <a:spcPct val="0"/>
                        </a:spcBef>
                        <a:spcAft>
                          <a:spcPct val="0"/>
                        </a:spcAft>
                        <a:buClrTx/>
                        <a:buSzTx/>
                        <a:buFontTx/>
                        <a:buNone/>
                        <a:tabLst/>
                      </a:pPr>
                      <a:r>
                        <a:rPr kumimoji="0" lang="en-AU" sz="1200" b="0" i="0" u="none" strike="noStrike" cap="none" normalizeH="0" baseline="0" smtClean="0">
                          <a:ln>
                            <a:noFill/>
                          </a:ln>
                          <a:solidFill>
                            <a:schemeClr val="tx1"/>
                          </a:solidFill>
                          <a:effectLst/>
                          <a:latin typeface="Arial" charset="0"/>
                        </a:rPr>
                        <a:t>University of Arkansas</a:t>
                      </a:r>
                    </a:p>
                    <a:p>
                      <a:pPr marL="0" marR="0" lvl="0" indent="0" algn="l" defTabSz="914400" rtl="0" eaLnBrk="1" fontAlgn="base" latinLnBrk="0" hangingPunct="1">
                        <a:lnSpc>
                          <a:spcPct val="80000"/>
                        </a:lnSpc>
                        <a:spcBef>
                          <a:spcPct val="0"/>
                        </a:spcBef>
                        <a:spcAft>
                          <a:spcPct val="0"/>
                        </a:spcAft>
                        <a:buClrTx/>
                        <a:buSzTx/>
                        <a:buFontTx/>
                        <a:buNone/>
                        <a:tabLst/>
                      </a:pPr>
                      <a:endParaRPr kumimoji="0" lang="en-US" sz="1200" b="0" i="0" u="none" strike="noStrike" cap="none" normalizeH="0" baseline="0" smtClean="0">
                        <a:ln>
                          <a:noFill/>
                        </a:ln>
                        <a:solidFill>
                          <a:schemeClr val="tx1"/>
                        </a:solidFill>
                        <a:effectLst/>
                        <a:latin typeface="Arial" charset="0"/>
                      </a:endParaRPr>
                    </a:p>
                    <a:p>
                      <a:pPr marL="0" marR="0" lvl="0" indent="0" algn="l" defTabSz="914400" rtl="0" eaLnBrk="1" fontAlgn="base" latinLnBrk="0" hangingPunct="1">
                        <a:lnSpc>
                          <a:spcPct val="90000"/>
                        </a:lnSpc>
                        <a:spcBef>
                          <a:spcPct val="20000"/>
                        </a:spcBef>
                        <a:spcAft>
                          <a:spcPct val="0"/>
                        </a:spcAft>
                        <a:buClrTx/>
                        <a:buSzTx/>
                        <a:buFontTx/>
                        <a:buNone/>
                        <a:tabLst/>
                      </a:pPr>
                      <a:r>
                        <a:rPr kumimoji="0" lang="en-US" sz="1200" b="0" i="0" u="none" strike="noStrike" cap="none" normalizeH="0" baseline="0" smtClean="0">
                          <a:ln>
                            <a:noFill/>
                          </a:ln>
                          <a:solidFill>
                            <a:schemeClr val="tx1"/>
                          </a:solidFill>
                          <a:effectLst/>
                          <a:latin typeface="Arial" charset="0"/>
                        </a:rPr>
                        <a:t>University of California, Los Angeles</a:t>
                      </a:r>
                    </a:p>
                  </a:txBody>
                  <a:tcPr horzOverflow="overflow">
                    <a:lnL cap="flat">
                      <a:noFill/>
                    </a:lnL>
                    <a:lnR cap="flat">
                      <a:noFill/>
                    </a:lnR>
                    <a:lnT>
                      <a:noFill/>
                    </a:lnT>
                    <a:lnB>
                      <a:noFill/>
                    </a:lnB>
                    <a:lnTlToBr>
                      <a:noFill/>
                    </a:lnTlToBr>
                    <a:lnBlToTr>
                      <a:noFill/>
                    </a:lnBlToTr>
                    <a:noFill/>
                  </a:tcPr>
                </a:tc>
              </a:tr>
              <a:tr h="273050">
                <a:tc>
                  <a:txBody>
                    <a:bodyPr/>
                    <a:lstStyle/>
                    <a:p>
                      <a:pPr marL="0" marR="0" lvl="0" indent="0" algn="l" defTabSz="914400" rtl="0" eaLnBrk="1" fontAlgn="base" latinLnBrk="0" hangingPunct="1">
                        <a:lnSpc>
                          <a:spcPct val="90000"/>
                        </a:lnSpc>
                        <a:spcBef>
                          <a:spcPct val="20000"/>
                        </a:spcBef>
                        <a:spcAft>
                          <a:spcPct val="0"/>
                        </a:spcAft>
                        <a:buClrTx/>
                        <a:buSzTx/>
                        <a:buFontTx/>
                        <a:buNone/>
                        <a:tabLst/>
                      </a:pPr>
                      <a:r>
                        <a:rPr kumimoji="0" lang="en-US" sz="1200" b="0" i="0" u="none" strike="noStrike" cap="none" normalizeH="0" baseline="0" smtClean="0">
                          <a:ln>
                            <a:noFill/>
                          </a:ln>
                          <a:solidFill>
                            <a:schemeClr val="tx1"/>
                          </a:solidFill>
                          <a:effectLst/>
                          <a:latin typeface="Arial" charset="0"/>
                        </a:rPr>
                        <a:t>University of Florida</a:t>
                      </a:r>
                    </a:p>
                  </a:txBody>
                  <a:tcPr horzOverflow="overflow">
                    <a:lnL cap="flat">
                      <a:noFill/>
                    </a:lnL>
                    <a:lnR cap="flat">
                      <a:noFill/>
                    </a:lnR>
                    <a:lnT>
                      <a:noFill/>
                    </a:lnT>
                    <a:lnB>
                      <a:noFill/>
                    </a:lnB>
                    <a:lnTlToBr>
                      <a:noFill/>
                    </a:lnTlToBr>
                    <a:lnBlToTr>
                      <a:noFill/>
                    </a:lnBlToTr>
                    <a:noFill/>
                  </a:tcPr>
                </a:tc>
              </a:tr>
              <a:tr h="300038">
                <a:tc>
                  <a:txBody>
                    <a:bodyPr/>
                    <a:lstStyle/>
                    <a:p>
                      <a:pPr marL="0" marR="0" lvl="0" indent="0" algn="l" defTabSz="914400" rtl="0" eaLnBrk="1" fontAlgn="base" latinLnBrk="0" hangingPunct="1">
                        <a:lnSpc>
                          <a:spcPct val="90000"/>
                        </a:lnSpc>
                        <a:spcBef>
                          <a:spcPct val="20000"/>
                        </a:spcBef>
                        <a:spcAft>
                          <a:spcPct val="0"/>
                        </a:spcAft>
                        <a:buClrTx/>
                        <a:buSzTx/>
                        <a:buFontTx/>
                        <a:buNone/>
                        <a:tabLst/>
                      </a:pPr>
                      <a:r>
                        <a:rPr kumimoji="0" lang="en-US" sz="1200" b="0" i="0" u="none" strike="noStrike" cap="none" normalizeH="0" baseline="0" smtClean="0">
                          <a:ln>
                            <a:noFill/>
                          </a:ln>
                          <a:solidFill>
                            <a:schemeClr val="tx1"/>
                          </a:solidFill>
                          <a:effectLst/>
                          <a:latin typeface="Arial" charset="0"/>
                        </a:rPr>
                        <a:t>University of Illinois, Chicago</a:t>
                      </a:r>
                    </a:p>
                  </a:txBody>
                  <a:tcPr horzOverflow="overflow">
                    <a:lnL cap="flat">
                      <a:noFill/>
                    </a:lnL>
                    <a:lnR cap="flat">
                      <a:noFill/>
                    </a:lnR>
                    <a:lnT>
                      <a:noFill/>
                    </a:lnT>
                    <a:lnB>
                      <a:noFill/>
                    </a:lnB>
                    <a:lnTlToBr>
                      <a:noFill/>
                    </a:lnTlToBr>
                    <a:lnBlToTr>
                      <a:noFill/>
                    </a:lnBlToTr>
                    <a:noFill/>
                  </a:tcPr>
                </a:tc>
              </a:tr>
              <a:tr h="274638">
                <a:tc>
                  <a:txBody>
                    <a:bodyPr/>
                    <a:lstStyle/>
                    <a:p>
                      <a:pPr marL="0" marR="0" lvl="0" indent="0" algn="l" defTabSz="914400" rtl="0" eaLnBrk="1" fontAlgn="base" latinLnBrk="0" hangingPunct="1">
                        <a:lnSpc>
                          <a:spcPct val="90000"/>
                        </a:lnSpc>
                        <a:spcBef>
                          <a:spcPct val="20000"/>
                        </a:spcBef>
                        <a:spcAft>
                          <a:spcPct val="0"/>
                        </a:spcAft>
                        <a:buClrTx/>
                        <a:buSzTx/>
                        <a:buFontTx/>
                        <a:buNone/>
                        <a:tabLst/>
                      </a:pPr>
                      <a:r>
                        <a:rPr kumimoji="0" lang="en-US" sz="1200" b="0" i="0" u="none" strike="noStrike" cap="none" normalizeH="0" baseline="0" smtClean="0">
                          <a:ln>
                            <a:noFill/>
                          </a:ln>
                          <a:solidFill>
                            <a:schemeClr val="tx1"/>
                          </a:solidFill>
                          <a:effectLst/>
                          <a:latin typeface="Arial" charset="0"/>
                        </a:rPr>
                        <a:t>University of Michigan</a:t>
                      </a:r>
                    </a:p>
                  </a:txBody>
                  <a:tcPr horzOverflow="overflow">
                    <a:lnL cap="flat">
                      <a:noFill/>
                    </a:lnL>
                    <a:lnR cap="flat">
                      <a:noFill/>
                    </a:lnR>
                    <a:lnT>
                      <a:noFill/>
                    </a:lnT>
                    <a:lnB>
                      <a:noFill/>
                    </a:lnB>
                    <a:lnTlToBr>
                      <a:noFill/>
                    </a:lnTlToBr>
                    <a:lnBlToTr>
                      <a:noFill/>
                    </a:lnBlToTr>
                    <a:noFill/>
                  </a:tcPr>
                </a:tc>
              </a:tr>
              <a:tr h="273050">
                <a:tc>
                  <a:txBody>
                    <a:bodyPr/>
                    <a:lstStyle/>
                    <a:p>
                      <a:pPr marL="0" marR="0" lvl="0" indent="0" algn="l" defTabSz="914400" rtl="0" eaLnBrk="1" fontAlgn="base" latinLnBrk="0" hangingPunct="1">
                        <a:lnSpc>
                          <a:spcPct val="90000"/>
                        </a:lnSpc>
                        <a:spcBef>
                          <a:spcPct val="20000"/>
                        </a:spcBef>
                        <a:spcAft>
                          <a:spcPct val="0"/>
                        </a:spcAft>
                        <a:buClrTx/>
                        <a:buSzTx/>
                        <a:buFontTx/>
                        <a:buNone/>
                        <a:tabLst/>
                      </a:pPr>
                      <a:r>
                        <a:rPr kumimoji="0" lang="en-US" sz="1200" b="0" i="0" u="none" strike="noStrike" cap="none" normalizeH="0" baseline="0" smtClean="0">
                          <a:ln>
                            <a:noFill/>
                          </a:ln>
                          <a:solidFill>
                            <a:schemeClr val="tx1"/>
                          </a:solidFill>
                          <a:effectLst/>
                          <a:latin typeface="Arial" charset="0"/>
                        </a:rPr>
                        <a:t>University of Missouri-Columbia</a:t>
                      </a:r>
                    </a:p>
                  </a:txBody>
                  <a:tcPr horzOverflow="overflow">
                    <a:lnL cap="flat">
                      <a:noFill/>
                    </a:lnL>
                    <a:lnR cap="flat">
                      <a:noFill/>
                    </a:lnR>
                    <a:lnT>
                      <a:noFill/>
                    </a:lnT>
                    <a:lnB>
                      <a:noFill/>
                    </a:lnB>
                    <a:lnTlToBr>
                      <a:noFill/>
                    </a:lnTlToBr>
                    <a:lnBlToTr>
                      <a:noFill/>
                    </a:lnBlToTr>
                    <a:noFill/>
                  </a:tcPr>
                </a:tc>
              </a:tr>
              <a:tr h="274638">
                <a:tc>
                  <a:txBody>
                    <a:bodyPr/>
                    <a:lstStyle/>
                    <a:p>
                      <a:pPr marL="0" marR="0" lvl="0" indent="0" algn="l" defTabSz="914400" rtl="0" eaLnBrk="1" fontAlgn="base" latinLnBrk="0" hangingPunct="1">
                        <a:lnSpc>
                          <a:spcPct val="90000"/>
                        </a:lnSpc>
                        <a:spcBef>
                          <a:spcPct val="20000"/>
                        </a:spcBef>
                        <a:spcAft>
                          <a:spcPct val="0"/>
                        </a:spcAft>
                        <a:buClrTx/>
                        <a:buSzTx/>
                        <a:buFontTx/>
                        <a:buNone/>
                        <a:tabLst/>
                      </a:pPr>
                      <a:r>
                        <a:rPr kumimoji="0" lang="en-US" sz="1200" b="0" i="0" u="none" strike="noStrike" cap="none" normalizeH="0" baseline="0" smtClean="0">
                          <a:ln>
                            <a:noFill/>
                          </a:ln>
                          <a:solidFill>
                            <a:schemeClr val="tx1"/>
                          </a:solidFill>
                          <a:effectLst/>
                          <a:latin typeface="Arial" charset="0"/>
                        </a:rPr>
                        <a:t>University of Notre Dame</a:t>
                      </a:r>
                    </a:p>
                  </a:txBody>
                  <a:tcPr horzOverflow="overflow">
                    <a:lnL cap="flat">
                      <a:noFill/>
                    </a:lnL>
                    <a:lnR cap="flat">
                      <a:noFill/>
                    </a:lnR>
                    <a:lnT>
                      <a:noFill/>
                    </a:lnT>
                    <a:lnB>
                      <a:noFill/>
                    </a:lnB>
                    <a:lnTlToBr>
                      <a:noFill/>
                    </a:lnTlToBr>
                    <a:lnBlToTr>
                      <a:noFill/>
                    </a:lnBlToTr>
                    <a:noFill/>
                  </a:tcPr>
                </a:tc>
              </a:tr>
              <a:tr h="274638">
                <a:tc>
                  <a:txBody>
                    <a:bodyPr/>
                    <a:lstStyle/>
                    <a:p>
                      <a:pPr marL="0" marR="0" lvl="0" indent="0" algn="l" defTabSz="914400" rtl="0" eaLnBrk="1" fontAlgn="base" latinLnBrk="0" hangingPunct="1">
                        <a:lnSpc>
                          <a:spcPct val="90000"/>
                        </a:lnSpc>
                        <a:spcBef>
                          <a:spcPct val="20000"/>
                        </a:spcBef>
                        <a:spcAft>
                          <a:spcPct val="0"/>
                        </a:spcAft>
                        <a:buClrTx/>
                        <a:buSzTx/>
                        <a:buFontTx/>
                        <a:buNone/>
                        <a:tabLst/>
                      </a:pPr>
                      <a:r>
                        <a:rPr kumimoji="0" lang="en-US" sz="1200" b="0" i="0" u="none" strike="noStrike" cap="none" normalizeH="0" baseline="0" smtClean="0">
                          <a:ln>
                            <a:noFill/>
                          </a:ln>
                          <a:solidFill>
                            <a:schemeClr val="tx1"/>
                          </a:solidFill>
                          <a:effectLst/>
                          <a:latin typeface="Arial" charset="0"/>
                        </a:rPr>
                        <a:t>University of Texas, Arlington</a:t>
                      </a:r>
                    </a:p>
                  </a:txBody>
                  <a:tcPr horzOverflow="overflow">
                    <a:lnL cap="flat">
                      <a:noFill/>
                    </a:lnL>
                    <a:lnR cap="flat">
                      <a:noFill/>
                    </a:lnR>
                    <a:lnT>
                      <a:noFill/>
                    </a:lnT>
                    <a:lnB>
                      <a:noFill/>
                    </a:lnB>
                    <a:lnTlToBr>
                      <a:noFill/>
                    </a:lnTlToBr>
                    <a:lnBlToTr>
                      <a:noFill/>
                    </a:lnBlToTr>
                    <a:noFill/>
                  </a:tcPr>
                </a:tc>
              </a:tr>
              <a:tr h="274638">
                <a:tc>
                  <a:txBody>
                    <a:bodyPr/>
                    <a:lstStyle/>
                    <a:p>
                      <a:pPr marL="0" marR="0" lvl="0" indent="0" algn="l" defTabSz="914400" rtl="0" eaLnBrk="1" fontAlgn="base" latinLnBrk="0" hangingPunct="1">
                        <a:lnSpc>
                          <a:spcPct val="90000"/>
                        </a:lnSpc>
                        <a:spcBef>
                          <a:spcPct val="20000"/>
                        </a:spcBef>
                        <a:spcAft>
                          <a:spcPct val="0"/>
                        </a:spcAft>
                        <a:buClrTx/>
                        <a:buSzTx/>
                        <a:buFontTx/>
                        <a:buNone/>
                        <a:tabLst/>
                      </a:pPr>
                      <a:r>
                        <a:rPr kumimoji="0" lang="en-US" sz="1200" b="0" i="0" u="none" strike="noStrike" cap="none" normalizeH="0" baseline="0" smtClean="0">
                          <a:ln>
                            <a:noFill/>
                          </a:ln>
                          <a:solidFill>
                            <a:schemeClr val="tx1"/>
                          </a:solidFill>
                          <a:effectLst/>
                          <a:latin typeface="Arial" charset="0"/>
                        </a:rPr>
                        <a:t>University of Texas, Austin</a:t>
                      </a:r>
                    </a:p>
                  </a:txBody>
                  <a:tcPr horzOverflow="overflow">
                    <a:lnL cap="flat">
                      <a:noFill/>
                    </a:lnL>
                    <a:lnR cap="flat">
                      <a:noFill/>
                    </a:lnR>
                    <a:lnT>
                      <a:noFill/>
                    </a:lnT>
                    <a:lnB>
                      <a:noFill/>
                    </a:lnB>
                    <a:lnTlToBr>
                      <a:noFill/>
                    </a:lnTlToBr>
                    <a:lnBlToTr>
                      <a:noFill/>
                    </a:lnBlToTr>
                    <a:noFill/>
                  </a:tcPr>
                </a:tc>
              </a:tr>
              <a:tr h="273050">
                <a:tc>
                  <a:txBody>
                    <a:bodyPr/>
                    <a:lstStyle/>
                    <a:p>
                      <a:pPr marL="0" marR="0" lvl="0" indent="0" algn="l" defTabSz="914400" rtl="0" eaLnBrk="1" fontAlgn="base" latinLnBrk="0" hangingPunct="1">
                        <a:lnSpc>
                          <a:spcPct val="90000"/>
                        </a:lnSpc>
                        <a:spcBef>
                          <a:spcPct val="20000"/>
                        </a:spcBef>
                        <a:spcAft>
                          <a:spcPct val="0"/>
                        </a:spcAft>
                        <a:buClrTx/>
                        <a:buSzTx/>
                        <a:buFontTx/>
                        <a:buNone/>
                        <a:tabLst/>
                      </a:pPr>
                      <a:r>
                        <a:rPr kumimoji="0" lang="en-US" sz="1200" b="0" i="0" u="none" strike="noStrike" cap="none" normalizeH="0" baseline="0" smtClean="0">
                          <a:ln>
                            <a:noFill/>
                          </a:ln>
                          <a:solidFill>
                            <a:schemeClr val="tx1"/>
                          </a:solidFill>
                          <a:effectLst/>
                          <a:latin typeface="Arial" charset="0"/>
                        </a:rPr>
                        <a:t>Virginia Polytechnic Institute</a:t>
                      </a:r>
                    </a:p>
                  </a:txBody>
                  <a:tcPr horzOverflow="overflow">
                    <a:lnL cap="flat">
                      <a:noFill/>
                    </a:lnL>
                    <a:lnR cap="flat">
                      <a:noFill/>
                    </a:lnR>
                    <a:lnT>
                      <a:noFill/>
                    </a:lnT>
                    <a:lnB>
                      <a:noFill/>
                    </a:lnB>
                    <a:lnTlToBr>
                      <a:noFill/>
                    </a:lnTlToBr>
                    <a:lnBlToTr>
                      <a:noFill/>
                    </a:lnBlToTr>
                    <a:noFill/>
                  </a:tcPr>
                </a:tc>
              </a:tr>
              <a:tr h="274638">
                <a:tc>
                  <a:txBody>
                    <a:bodyPr/>
                    <a:lstStyle/>
                    <a:p>
                      <a:pPr marL="0" marR="0" lvl="0" indent="0" algn="l" defTabSz="914400" rtl="0" eaLnBrk="1" fontAlgn="base" latinLnBrk="0" hangingPunct="1">
                        <a:lnSpc>
                          <a:spcPct val="90000"/>
                        </a:lnSpc>
                        <a:spcBef>
                          <a:spcPct val="20000"/>
                        </a:spcBef>
                        <a:spcAft>
                          <a:spcPct val="0"/>
                        </a:spcAft>
                        <a:buClrTx/>
                        <a:buSzTx/>
                        <a:buFontTx/>
                        <a:buNone/>
                        <a:tabLst/>
                      </a:pPr>
                      <a:r>
                        <a:rPr kumimoji="0" lang="en-US" sz="1200" b="0" i="0" u="none" strike="noStrike" cap="none" normalizeH="0" baseline="0" smtClean="0">
                          <a:ln>
                            <a:noFill/>
                          </a:ln>
                          <a:solidFill>
                            <a:schemeClr val="tx1"/>
                          </a:solidFill>
                          <a:effectLst/>
                          <a:latin typeface="Arial" charset="0"/>
                        </a:rPr>
                        <a:t>Western Michigan University</a:t>
                      </a:r>
                    </a:p>
                  </a:txBody>
                  <a:tcPr horzOverflow="overflow">
                    <a:lnL cap="flat">
                      <a:noFill/>
                    </a:lnL>
                    <a:lnR cap="flat">
                      <a:noFill/>
                    </a:lnR>
                    <a:lnT>
                      <a:noFill/>
                    </a:lnT>
                    <a:lnB cap="flat">
                      <a:noFill/>
                    </a:lnB>
                    <a:lnTlToBr>
                      <a:noFill/>
                    </a:lnTlToBr>
                    <a:lnBlToTr>
                      <a:noFill/>
                    </a:lnBlToTr>
                    <a:noFill/>
                  </a:tcPr>
                </a:tc>
              </a:tr>
            </a:tbl>
          </a:graphicData>
        </a:graphic>
      </p:graphicFrame>
      <p:sp>
        <p:nvSpPr>
          <p:cNvPr id="409690" name="Text Box 90"/>
          <p:cNvSpPr txBox="1">
            <a:spLocks noChangeArrowheads="1"/>
          </p:cNvSpPr>
          <p:nvPr/>
        </p:nvSpPr>
        <p:spPr bwMode="auto">
          <a:xfrm>
            <a:off x="685800" y="1790700"/>
            <a:ext cx="7645400" cy="779463"/>
          </a:xfrm>
          <a:prstGeom prst="rect">
            <a:avLst/>
          </a:prstGeom>
          <a:noFill/>
          <a:ln w="9525">
            <a:noFill/>
            <a:miter lim="800000"/>
            <a:headEnd/>
            <a:tailEnd/>
          </a:ln>
          <a:effectLst/>
        </p:spPr>
        <p:txBody>
          <a:bodyPr>
            <a:spAutoFit/>
          </a:bodyPr>
          <a:lstStyle/>
          <a:p>
            <a:pPr eaLnBrk="0" hangingPunct="0">
              <a:lnSpc>
                <a:spcPct val="80000"/>
              </a:lnSpc>
              <a:spcBef>
                <a:spcPct val="0"/>
              </a:spcBef>
              <a:spcAft>
                <a:spcPct val="20000"/>
              </a:spcAft>
              <a:buClr>
                <a:srgbClr val="000000"/>
              </a:buClr>
              <a:buSzPct val="90000"/>
              <a:buFont typeface="Wingdings" pitchFamily="2" charset="2"/>
              <a:buNone/>
            </a:pPr>
            <a:r>
              <a:rPr lang="en-AU" sz="1800" u="sng">
                <a:solidFill>
                  <a:srgbClr val="000000"/>
                </a:solidFill>
                <a:effectLst/>
                <a:latin typeface="Trebuchet MS" pitchFamily="34" charset="0"/>
              </a:rPr>
              <a:t>Research - Extensive</a:t>
            </a:r>
            <a:endParaRPr lang="en-US" sz="1800" u="sng">
              <a:solidFill>
                <a:srgbClr val="000000"/>
              </a:solidFill>
              <a:effectLst/>
              <a:latin typeface="Trebuchet MS" pitchFamily="34" charset="0"/>
            </a:endParaRPr>
          </a:p>
          <a:p>
            <a:pPr algn="l" eaLnBrk="0" hangingPunct="0">
              <a:lnSpc>
                <a:spcPct val="100000"/>
              </a:lnSpc>
            </a:pPr>
            <a:endParaRPr lang="en-US" sz="1800" b="0">
              <a:solidFill>
                <a:schemeClr val="tx1"/>
              </a:solidFill>
              <a:effectLst/>
              <a:latin typeface="Trebuchet MS" pitchFamily="34" charset="0"/>
            </a:endParaRP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7" presetClass="entr" presetSubtype="0" fill="hold" grpId="0" nodeType="afterEffect">
                                  <p:stCondLst>
                                    <p:cond delay="0"/>
                                  </p:stCondLst>
                                  <p:childTnLst>
                                    <p:set>
                                      <p:cBhvr>
                                        <p:cTn id="6" dur="1" fill="hold">
                                          <p:stCondLst>
                                            <p:cond delay="0"/>
                                          </p:stCondLst>
                                        </p:cTn>
                                        <p:tgtEl>
                                          <p:spTgt spid="409602"/>
                                        </p:tgtEl>
                                        <p:attrNameLst>
                                          <p:attrName>style.visibility</p:attrName>
                                        </p:attrNameLst>
                                      </p:cBhvr>
                                      <p:to>
                                        <p:strVal val="visible"/>
                                      </p:to>
                                    </p:set>
                                    <p:animEffect transition="in" filter="fade">
                                      <p:cBhvr>
                                        <p:cTn id="7" dur="500"/>
                                        <p:tgtEl>
                                          <p:spTgt spid="409602"/>
                                        </p:tgtEl>
                                      </p:cBhvr>
                                    </p:animEffect>
                                    <p:anim calcmode="lin" valueType="num">
                                      <p:cBhvr>
                                        <p:cTn id="8" dur="500" fill="hold"/>
                                        <p:tgtEl>
                                          <p:spTgt spid="409602"/>
                                        </p:tgtEl>
                                        <p:attrNameLst>
                                          <p:attrName>ppt_x</p:attrName>
                                        </p:attrNameLst>
                                      </p:cBhvr>
                                      <p:tavLst>
                                        <p:tav tm="0">
                                          <p:val>
                                            <p:strVal val="#ppt_x"/>
                                          </p:val>
                                        </p:tav>
                                        <p:tav tm="100000">
                                          <p:val>
                                            <p:strVal val="#ppt_x"/>
                                          </p:val>
                                        </p:tav>
                                      </p:tavLst>
                                    </p:anim>
                                    <p:anim calcmode="lin" valueType="num">
                                      <p:cBhvr>
                                        <p:cTn id="9" dur="500" fill="hold"/>
                                        <p:tgtEl>
                                          <p:spTgt spid="409602"/>
                                        </p:tgtEl>
                                        <p:attrNameLst>
                                          <p:attrName>ppt_y</p:attrName>
                                        </p:attrNameLst>
                                      </p:cBhvr>
                                      <p:tavLst>
                                        <p:tav tm="0">
                                          <p:val>
                                            <p:strVal val="#ppt_y-.1"/>
                                          </p:val>
                                        </p:tav>
                                        <p:tav tm="100000">
                                          <p:val>
                                            <p:strVal val="#ppt_y"/>
                                          </p:val>
                                        </p:tav>
                                      </p:tavLst>
                                    </p:anim>
                                  </p:childTnLst>
                                </p:cTn>
                              </p:par>
                            </p:childTnLst>
                          </p:cTn>
                        </p:par>
                      </p:childTnLst>
                    </p:cTn>
                  </p:par>
                  <p:par>
                    <p:cTn id="10" fill="hold">
                      <p:stCondLst>
                        <p:cond delay="indefinite"/>
                      </p:stCondLst>
                      <p:childTnLst>
                        <p:par>
                          <p:cTn id="11" fill="hold">
                            <p:stCondLst>
                              <p:cond delay="0"/>
                            </p:stCondLst>
                            <p:childTnLst>
                              <p:par>
                                <p:cTn id="12" presetID="53" presetClass="entr" presetSubtype="0" fill="hold" grpId="0" nodeType="clickEffect">
                                  <p:stCondLst>
                                    <p:cond delay="0"/>
                                  </p:stCondLst>
                                  <p:childTnLst>
                                    <p:set>
                                      <p:cBhvr>
                                        <p:cTn id="13" dur="1" fill="hold">
                                          <p:stCondLst>
                                            <p:cond delay="0"/>
                                          </p:stCondLst>
                                        </p:cTn>
                                        <p:tgtEl>
                                          <p:spTgt spid="409603">
                                            <p:txEl>
                                              <p:pRg st="0" end="0"/>
                                            </p:txEl>
                                          </p:spTgt>
                                        </p:tgtEl>
                                        <p:attrNameLst>
                                          <p:attrName>style.visibility</p:attrName>
                                        </p:attrNameLst>
                                      </p:cBhvr>
                                      <p:to>
                                        <p:strVal val="visible"/>
                                      </p:to>
                                    </p:set>
                                    <p:anim calcmode="lin" valueType="num">
                                      <p:cBhvr>
                                        <p:cTn id="14" dur="500" fill="hold"/>
                                        <p:tgtEl>
                                          <p:spTgt spid="409603">
                                            <p:txEl>
                                              <p:pRg st="0" end="0"/>
                                            </p:txEl>
                                          </p:spTgt>
                                        </p:tgtEl>
                                        <p:attrNameLst>
                                          <p:attrName>ppt_w</p:attrName>
                                        </p:attrNameLst>
                                      </p:cBhvr>
                                      <p:tavLst>
                                        <p:tav tm="0">
                                          <p:val>
                                            <p:fltVal val="0"/>
                                          </p:val>
                                        </p:tav>
                                        <p:tav tm="100000">
                                          <p:val>
                                            <p:strVal val="#ppt_w"/>
                                          </p:val>
                                        </p:tav>
                                      </p:tavLst>
                                    </p:anim>
                                    <p:anim calcmode="lin" valueType="num">
                                      <p:cBhvr>
                                        <p:cTn id="15" dur="500" fill="hold"/>
                                        <p:tgtEl>
                                          <p:spTgt spid="409603">
                                            <p:txEl>
                                              <p:pRg st="0" end="0"/>
                                            </p:txEl>
                                          </p:spTgt>
                                        </p:tgtEl>
                                        <p:attrNameLst>
                                          <p:attrName>ppt_h</p:attrName>
                                        </p:attrNameLst>
                                      </p:cBhvr>
                                      <p:tavLst>
                                        <p:tav tm="0">
                                          <p:val>
                                            <p:fltVal val="0"/>
                                          </p:val>
                                        </p:tav>
                                        <p:tav tm="100000">
                                          <p:val>
                                            <p:strVal val="#ppt_h"/>
                                          </p:val>
                                        </p:tav>
                                      </p:tavLst>
                                    </p:anim>
                                    <p:animEffect transition="in" filter="fade">
                                      <p:cBhvr>
                                        <p:cTn id="16" dur="500"/>
                                        <p:tgtEl>
                                          <p:spTgt spid="409603">
                                            <p:txEl>
                                              <p:pRg st="0" end="0"/>
                                            </p:txEl>
                                          </p:spTgt>
                                        </p:tgtEl>
                                      </p:cBhvr>
                                    </p:animEffect>
                                  </p:childTnLst>
                                </p:cTn>
                              </p:par>
                            </p:childTnLst>
                          </p:cTn>
                        </p:par>
                      </p:childTnLst>
                    </p:cTn>
                  </p:par>
                  <p:par>
                    <p:cTn id="17" fill="hold">
                      <p:stCondLst>
                        <p:cond delay="indefinite"/>
                      </p:stCondLst>
                      <p:childTnLst>
                        <p:par>
                          <p:cTn id="18" fill="hold">
                            <p:stCondLst>
                              <p:cond delay="0"/>
                            </p:stCondLst>
                            <p:childTnLst>
                              <p:par>
                                <p:cTn id="19" presetID="53" presetClass="entr" presetSubtype="0" fill="hold" grpId="0" nodeType="clickEffect">
                                  <p:stCondLst>
                                    <p:cond delay="0"/>
                                  </p:stCondLst>
                                  <p:childTnLst>
                                    <p:set>
                                      <p:cBhvr>
                                        <p:cTn id="20" dur="1" fill="hold">
                                          <p:stCondLst>
                                            <p:cond delay="0"/>
                                          </p:stCondLst>
                                        </p:cTn>
                                        <p:tgtEl>
                                          <p:spTgt spid="409690"/>
                                        </p:tgtEl>
                                        <p:attrNameLst>
                                          <p:attrName>style.visibility</p:attrName>
                                        </p:attrNameLst>
                                      </p:cBhvr>
                                      <p:to>
                                        <p:strVal val="visible"/>
                                      </p:to>
                                    </p:set>
                                    <p:anim calcmode="lin" valueType="num">
                                      <p:cBhvr>
                                        <p:cTn id="21" dur="500" fill="hold"/>
                                        <p:tgtEl>
                                          <p:spTgt spid="409690"/>
                                        </p:tgtEl>
                                        <p:attrNameLst>
                                          <p:attrName>ppt_w</p:attrName>
                                        </p:attrNameLst>
                                      </p:cBhvr>
                                      <p:tavLst>
                                        <p:tav tm="0">
                                          <p:val>
                                            <p:fltVal val="0"/>
                                          </p:val>
                                        </p:tav>
                                        <p:tav tm="100000">
                                          <p:val>
                                            <p:strVal val="#ppt_w"/>
                                          </p:val>
                                        </p:tav>
                                      </p:tavLst>
                                    </p:anim>
                                    <p:anim calcmode="lin" valueType="num">
                                      <p:cBhvr>
                                        <p:cTn id="22" dur="500" fill="hold"/>
                                        <p:tgtEl>
                                          <p:spTgt spid="409690"/>
                                        </p:tgtEl>
                                        <p:attrNameLst>
                                          <p:attrName>ppt_h</p:attrName>
                                        </p:attrNameLst>
                                      </p:cBhvr>
                                      <p:tavLst>
                                        <p:tav tm="0">
                                          <p:val>
                                            <p:fltVal val="0"/>
                                          </p:val>
                                        </p:tav>
                                        <p:tav tm="100000">
                                          <p:val>
                                            <p:strVal val="#ppt_h"/>
                                          </p:val>
                                        </p:tav>
                                      </p:tavLst>
                                    </p:anim>
                                    <p:animEffect transition="in" filter="fade">
                                      <p:cBhvr>
                                        <p:cTn id="23" dur="500"/>
                                        <p:tgtEl>
                                          <p:spTgt spid="409690"/>
                                        </p:tgtEl>
                                      </p:cBhvr>
                                    </p:animEffect>
                                  </p:childTnLst>
                                </p:cTn>
                              </p:par>
                            </p:childTnLst>
                          </p:cTn>
                        </p:par>
                        <p:par>
                          <p:cTn id="24" fill="hold">
                            <p:stCondLst>
                              <p:cond delay="500"/>
                            </p:stCondLst>
                            <p:childTnLst>
                              <p:par>
                                <p:cTn id="25" presetID="53" presetClass="entr" presetSubtype="0" fill="hold" nodeType="afterEffect">
                                  <p:stCondLst>
                                    <p:cond delay="0"/>
                                  </p:stCondLst>
                                  <p:childTnLst>
                                    <p:set>
                                      <p:cBhvr>
                                        <p:cTn id="26" dur="1" fill="hold">
                                          <p:stCondLst>
                                            <p:cond delay="0"/>
                                          </p:stCondLst>
                                        </p:cTn>
                                        <p:tgtEl>
                                          <p:spTgt spid="409692"/>
                                        </p:tgtEl>
                                        <p:attrNameLst>
                                          <p:attrName>style.visibility</p:attrName>
                                        </p:attrNameLst>
                                      </p:cBhvr>
                                      <p:to>
                                        <p:strVal val="visible"/>
                                      </p:to>
                                    </p:set>
                                    <p:anim calcmode="lin" valueType="num">
                                      <p:cBhvr>
                                        <p:cTn id="27" dur="1000" fill="hold"/>
                                        <p:tgtEl>
                                          <p:spTgt spid="409692"/>
                                        </p:tgtEl>
                                        <p:attrNameLst>
                                          <p:attrName>ppt_w</p:attrName>
                                        </p:attrNameLst>
                                      </p:cBhvr>
                                      <p:tavLst>
                                        <p:tav tm="0">
                                          <p:val>
                                            <p:fltVal val="0"/>
                                          </p:val>
                                        </p:tav>
                                        <p:tav tm="100000">
                                          <p:val>
                                            <p:strVal val="#ppt_w"/>
                                          </p:val>
                                        </p:tav>
                                      </p:tavLst>
                                    </p:anim>
                                    <p:anim calcmode="lin" valueType="num">
                                      <p:cBhvr>
                                        <p:cTn id="28" dur="1000" fill="hold"/>
                                        <p:tgtEl>
                                          <p:spTgt spid="409692"/>
                                        </p:tgtEl>
                                        <p:attrNameLst>
                                          <p:attrName>ppt_h</p:attrName>
                                        </p:attrNameLst>
                                      </p:cBhvr>
                                      <p:tavLst>
                                        <p:tav tm="0">
                                          <p:val>
                                            <p:fltVal val="0"/>
                                          </p:val>
                                        </p:tav>
                                        <p:tav tm="100000">
                                          <p:val>
                                            <p:strVal val="#ppt_h"/>
                                          </p:val>
                                        </p:tav>
                                      </p:tavLst>
                                    </p:anim>
                                    <p:animEffect transition="in" filter="fade">
                                      <p:cBhvr>
                                        <p:cTn id="29" dur="1000"/>
                                        <p:tgtEl>
                                          <p:spTgt spid="409692"/>
                                        </p:tgtEl>
                                      </p:cBhvr>
                                    </p:animEffect>
                                  </p:childTnLst>
                                </p:cTn>
                              </p:par>
                            </p:childTnLst>
                          </p:cTn>
                        </p:par>
                        <p:par>
                          <p:cTn id="30" fill="hold">
                            <p:stCondLst>
                              <p:cond delay="1500"/>
                            </p:stCondLst>
                            <p:childTnLst>
                              <p:par>
                                <p:cTn id="31" presetID="53" presetClass="entr" presetSubtype="0" fill="hold" nodeType="afterEffect">
                                  <p:stCondLst>
                                    <p:cond delay="0"/>
                                  </p:stCondLst>
                                  <p:childTnLst>
                                    <p:set>
                                      <p:cBhvr>
                                        <p:cTn id="32" dur="1" fill="hold">
                                          <p:stCondLst>
                                            <p:cond delay="0"/>
                                          </p:stCondLst>
                                        </p:cTn>
                                        <p:tgtEl>
                                          <p:spTgt spid="409691"/>
                                        </p:tgtEl>
                                        <p:attrNameLst>
                                          <p:attrName>style.visibility</p:attrName>
                                        </p:attrNameLst>
                                      </p:cBhvr>
                                      <p:to>
                                        <p:strVal val="visible"/>
                                      </p:to>
                                    </p:set>
                                    <p:anim calcmode="lin" valueType="num">
                                      <p:cBhvr>
                                        <p:cTn id="33" dur="1000" fill="hold"/>
                                        <p:tgtEl>
                                          <p:spTgt spid="409691"/>
                                        </p:tgtEl>
                                        <p:attrNameLst>
                                          <p:attrName>ppt_w</p:attrName>
                                        </p:attrNameLst>
                                      </p:cBhvr>
                                      <p:tavLst>
                                        <p:tav tm="0">
                                          <p:val>
                                            <p:fltVal val="0"/>
                                          </p:val>
                                        </p:tav>
                                        <p:tav tm="100000">
                                          <p:val>
                                            <p:strVal val="#ppt_w"/>
                                          </p:val>
                                        </p:tav>
                                      </p:tavLst>
                                    </p:anim>
                                    <p:anim calcmode="lin" valueType="num">
                                      <p:cBhvr>
                                        <p:cTn id="34" dur="1000" fill="hold"/>
                                        <p:tgtEl>
                                          <p:spTgt spid="409691"/>
                                        </p:tgtEl>
                                        <p:attrNameLst>
                                          <p:attrName>ppt_h</p:attrName>
                                        </p:attrNameLst>
                                      </p:cBhvr>
                                      <p:tavLst>
                                        <p:tav tm="0">
                                          <p:val>
                                            <p:fltVal val="0"/>
                                          </p:val>
                                        </p:tav>
                                        <p:tav tm="100000">
                                          <p:val>
                                            <p:strVal val="#ppt_h"/>
                                          </p:val>
                                        </p:tav>
                                      </p:tavLst>
                                    </p:anim>
                                    <p:animEffect transition="in" filter="fade">
                                      <p:cBhvr>
                                        <p:cTn id="35" dur="1000"/>
                                        <p:tgtEl>
                                          <p:spTgt spid="409691"/>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09602" grpId="0"/>
      <p:bldP spid="409603" grpId="0" build="p" bldLvl="5"/>
      <p:bldP spid="409690" grpId="0"/>
    </p:bldLst>
  </p:timing>
</p:sld>
</file>

<file path=ppt/slides/slide60.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411650" name="Text Box 2"/>
          <p:cNvSpPr txBox="1">
            <a:spLocks noChangeArrowheads="1"/>
          </p:cNvSpPr>
          <p:nvPr/>
        </p:nvSpPr>
        <p:spPr bwMode="auto">
          <a:xfrm>
            <a:off x="1117600" y="2209800"/>
            <a:ext cx="3454400" cy="779463"/>
          </a:xfrm>
          <a:prstGeom prst="rect">
            <a:avLst/>
          </a:prstGeom>
          <a:noFill/>
          <a:ln w="9525">
            <a:noFill/>
            <a:miter lim="800000"/>
            <a:headEnd/>
            <a:tailEnd/>
          </a:ln>
          <a:effectLst/>
        </p:spPr>
        <p:txBody>
          <a:bodyPr>
            <a:spAutoFit/>
          </a:bodyPr>
          <a:lstStyle/>
          <a:p>
            <a:pPr algn="l" eaLnBrk="0" hangingPunct="0">
              <a:lnSpc>
                <a:spcPct val="80000"/>
              </a:lnSpc>
              <a:spcBef>
                <a:spcPct val="0"/>
              </a:spcBef>
              <a:spcAft>
                <a:spcPct val="20000"/>
              </a:spcAft>
              <a:buClr>
                <a:srgbClr val="000000"/>
              </a:buClr>
              <a:buSzPct val="90000"/>
              <a:buFont typeface="Wingdings" pitchFamily="2" charset="2"/>
              <a:buNone/>
            </a:pPr>
            <a:r>
              <a:rPr lang="en-AU" sz="1800" u="sng">
                <a:solidFill>
                  <a:srgbClr val="000000"/>
                </a:solidFill>
                <a:effectLst/>
                <a:latin typeface="Trebuchet MS" pitchFamily="34" charset="0"/>
              </a:rPr>
              <a:t>Research - Intensive</a:t>
            </a:r>
            <a:endParaRPr lang="en-US" sz="1800" u="sng">
              <a:solidFill>
                <a:srgbClr val="000000"/>
              </a:solidFill>
              <a:effectLst/>
              <a:latin typeface="Trebuchet MS" pitchFamily="34" charset="0"/>
            </a:endParaRPr>
          </a:p>
          <a:p>
            <a:pPr algn="l" eaLnBrk="0" hangingPunct="0">
              <a:lnSpc>
                <a:spcPct val="100000"/>
              </a:lnSpc>
            </a:pPr>
            <a:endParaRPr lang="en-US" sz="1800" b="0">
              <a:solidFill>
                <a:schemeClr val="tx1"/>
              </a:solidFill>
              <a:effectLst/>
              <a:latin typeface="Trebuchet MS" pitchFamily="34" charset="0"/>
            </a:endParaRPr>
          </a:p>
        </p:txBody>
      </p:sp>
      <p:sp>
        <p:nvSpPr>
          <p:cNvPr id="411651" name="Rectangle 3"/>
          <p:cNvSpPr>
            <a:spLocks noGrp="1" noChangeArrowheads="1"/>
          </p:cNvSpPr>
          <p:nvPr>
            <p:ph type="title"/>
          </p:nvPr>
        </p:nvSpPr>
        <p:spPr>
          <a:noFill/>
          <a:ln/>
        </p:spPr>
        <p:txBody>
          <a:bodyPr/>
          <a:lstStyle/>
          <a:p>
            <a:r>
              <a:rPr lang="en-US"/>
              <a:t>Comprehensive Evaluation</a:t>
            </a:r>
          </a:p>
        </p:txBody>
      </p:sp>
      <p:sp>
        <p:nvSpPr>
          <p:cNvPr id="411652" name="Rectangle 4"/>
          <p:cNvSpPr>
            <a:spLocks noGrp="1" noChangeArrowheads="1"/>
          </p:cNvSpPr>
          <p:nvPr>
            <p:ph type="body" idx="1"/>
          </p:nvPr>
        </p:nvSpPr>
        <p:spPr>
          <a:xfrm>
            <a:off x="457200" y="1308100"/>
            <a:ext cx="8229600" cy="579438"/>
          </a:xfrm>
          <a:noFill/>
          <a:ln/>
        </p:spPr>
        <p:txBody>
          <a:bodyPr>
            <a:spAutoFit/>
          </a:bodyPr>
          <a:lstStyle/>
          <a:p>
            <a:pPr algn="ctr">
              <a:buFontTx/>
              <a:buNone/>
            </a:pPr>
            <a:r>
              <a:rPr lang="en-US"/>
              <a:t>40 Participating Institutions</a:t>
            </a:r>
          </a:p>
        </p:txBody>
      </p:sp>
      <p:graphicFrame>
        <p:nvGraphicFramePr>
          <p:cNvPr id="411803" name="Group 155"/>
          <p:cNvGraphicFramePr>
            <a:graphicFrameLocks noGrp="1"/>
          </p:cNvGraphicFramePr>
          <p:nvPr/>
        </p:nvGraphicFramePr>
        <p:xfrm>
          <a:off x="1143000" y="2578100"/>
          <a:ext cx="3619500" cy="3544824"/>
        </p:xfrm>
        <a:graphic>
          <a:graphicData uri="http://schemas.openxmlformats.org/drawingml/2006/table">
            <a:tbl>
              <a:tblPr/>
              <a:tblGrid>
                <a:gridCol w="3619500"/>
              </a:tblGrid>
              <a:tr h="125413">
                <a:tc>
                  <a:txBody>
                    <a:bodyPr/>
                    <a:lstStyle/>
                    <a:p>
                      <a:pPr marL="0" marR="0" lvl="0" indent="0" algn="l" defTabSz="914400" rtl="0" eaLnBrk="0" fontAlgn="base" latinLnBrk="0" hangingPunct="0">
                        <a:lnSpc>
                          <a:spcPct val="80000"/>
                        </a:lnSpc>
                        <a:spcBef>
                          <a:spcPct val="0"/>
                        </a:spcBef>
                        <a:spcAft>
                          <a:spcPct val="0"/>
                        </a:spcAft>
                        <a:buClrTx/>
                        <a:buSzTx/>
                        <a:buFontTx/>
                        <a:buNone/>
                        <a:tabLst/>
                      </a:pPr>
                      <a:endParaRPr kumimoji="0" lang="en-US" sz="1100" b="1" i="0" u="sng" strike="noStrike" cap="none" normalizeH="0" baseline="0" smtClean="0">
                        <a:ln>
                          <a:noFill/>
                        </a:ln>
                        <a:solidFill>
                          <a:schemeClr val="tx1"/>
                        </a:solidFill>
                        <a:effectLst/>
                        <a:latin typeface="Arial" charset="0"/>
                      </a:endParaRPr>
                    </a:p>
                  </a:txBody>
                  <a:tcPr horzOverflow="overflow">
                    <a:lnL cap="flat">
                      <a:noFill/>
                    </a:lnL>
                    <a:lnR cap="flat">
                      <a:noFill/>
                    </a:lnR>
                    <a:lnT cap="flat">
                      <a:noFill/>
                    </a:lnT>
                    <a:lnB>
                      <a:noFill/>
                    </a:lnB>
                    <a:lnTlToBr>
                      <a:noFill/>
                    </a:lnTlToBr>
                    <a:lnBlToTr>
                      <a:noFill/>
                    </a:lnBlToTr>
                    <a:noFill/>
                  </a:tcPr>
                </a:tc>
              </a:tr>
              <a:tr h="168275">
                <a:tc>
                  <a:txBody>
                    <a:bodyPr/>
                    <a:lstStyle/>
                    <a:p>
                      <a:pPr marL="0" marR="0" lvl="0" indent="0" algn="l" defTabSz="914400" rtl="0" eaLnBrk="0" fontAlgn="base" latinLnBrk="0" hangingPunct="0">
                        <a:lnSpc>
                          <a:spcPct val="100000"/>
                        </a:lnSpc>
                        <a:spcBef>
                          <a:spcPct val="0"/>
                        </a:spcBef>
                        <a:spcAft>
                          <a:spcPct val="0"/>
                        </a:spcAft>
                        <a:buClrTx/>
                        <a:buSzTx/>
                        <a:buFontTx/>
                        <a:buNone/>
                        <a:tabLst/>
                      </a:pPr>
                      <a:r>
                        <a:rPr kumimoji="0" lang="en-AU" sz="1400" b="0" i="0" u="none" strike="noStrike" cap="none" normalizeH="0" baseline="0" smtClean="0">
                          <a:ln>
                            <a:noFill/>
                          </a:ln>
                          <a:solidFill>
                            <a:schemeClr val="tx1"/>
                          </a:solidFill>
                          <a:effectLst/>
                          <a:latin typeface="Arial" charset="0"/>
                        </a:rPr>
                        <a:t>University of the Pacific</a:t>
                      </a:r>
                    </a:p>
                  </a:txBody>
                  <a:tcPr horzOverflow="overflow">
                    <a:lnL cap="flat">
                      <a:noFill/>
                    </a:lnL>
                    <a:lnR cap="flat">
                      <a:noFill/>
                    </a:lnR>
                    <a:lnT>
                      <a:noFill/>
                    </a:lnT>
                    <a:lnB>
                      <a:noFill/>
                    </a:lnB>
                    <a:lnTlToBr>
                      <a:noFill/>
                    </a:lnTlToBr>
                    <a:lnBlToTr>
                      <a:noFill/>
                    </a:lnBlToTr>
                    <a:noFill/>
                  </a:tcPr>
                </a:tc>
              </a:tr>
              <a:tr h="168275">
                <a:tc>
                  <a:txBody>
                    <a:bodyPr/>
                    <a:lstStyle/>
                    <a:p>
                      <a:pPr marL="0" marR="0" lvl="0" indent="0" algn="l" defTabSz="914400" rtl="0" eaLnBrk="0" fontAlgn="base" latinLnBrk="0" hangingPunct="0">
                        <a:lnSpc>
                          <a:spcPct val="100000"/>
                        </a:lnSpc>
                        <a:spcBef>
                          <a:spcPct val="0"/>
                        </a:spcBef>
                        <a:spcAft>
                          <a:spcPct val="0"/>
                        </a:spcAft>
                        <a:buClrTx/>
                        <a:buSzTx/>
                        <a:buFontTx/>
                        <a:buNone/>
                        <a:tabLst/>
                      </a:pPr>
                      <a:r>
                        <a:rPr kumimoji="0" lang="en-AU" sz="1400" b="0" i="0" u="none" strike="noStrike" cap="none" normalizeH="0" baseline="0" smtClean="0">
                          <a:ln>
                            <a:noFill/>
                          </a:ln>
                          <a:solidFill>
                            <a:schemeClr val="tx1"/>
                          </a:solidFill>
                          <a:effectLst/>
                          <a:latin typeface="Arial" charset="0"/>
                        </a:rPr>
                        <a:t>Worcester Polytechnic Institute</a:t>
                      </a:r>
                    </a:p>
                  </a:txBody>
                  <a:tcPr horzOverflow="overflow">
                    <a:lnL cap="flat">
                      <a:noFill/>
                    </a:lnL>
                    <a:lnR cap="flat">
                      <a:noFill/>
                    </a:lnR>
                    <a:lnT>
                      <a:noFill/>
                    </a:lnT>
                    <a:lnB>
                      <a:noFill/>
                    </a:lnB>
                    <a:lnTlToBr>
                      <a:noFill/>
                    </a:lnTlToBr>
                    <a:lnBlToTr>
                      <a:noFill/>
                    </a:lnBlToTr>
                    <a:noFill/>
                  </a:tcPr>
                </a:tc>
              </a:tr>
              <a:tr h="125413">
                <a:tc>
                  <a:txBody>
                    <a:bodyPr/>
                    <a:lstStyle/>
                    <a:p>
                      <a:pPr marL="0" marR="0" lvl="0" indent="0" algn="l" defTabSz="914400" rtl="0" eaLnBrk="1" fontAlgn="base" latinLnBrk="0" hangingPunct="1">
                        <a:lnSpc>
                          <a:spcPct val="80000"/>
                        </a:lnSpc>
                        <a:spcBef>
                          <a:spcPct val="20000"/>
                        </a:spcBef>
                        <a:spcAft>
                          <a:spcPct val="0"/>
                        </a:spcAft>
                        <a:buClrTx/>
                        <a:buSzTx/>
                        <a:buFontTx/>
                        <a:buNone/>
                        <a:tabLst/>
                      </a:pPr>
                      <a:endParaRPr kumimoji="0" lang="en-US" sz="1100" b="0" i="0" u="none" strike="noStrike" cap="none" normalizeH="0" baseline="0" smtClean="0">
                        <a:ln>
                          <a:noFill/>
                        </a:ln>
                        <a:solidFill>
                          <a:schemeClr val="tx1"/>
                        </a:solidFill>
                        <a:effectLst/>
                        <a:latin typeface="Arial" charset="0"/>
                      </a:endParaRPr>
                    </a:p>
                  </a:txBody>
                  <a:tcPr horzOverflow="overflow">
                    <a:lnL cap="flat">
                      <a:noFill/>
                    </a:lnL>
                    <a:lnR cap="flat">
                      <a:noFill/>
                    </a:lnR>
                    <a:lnT>
                      <a:noFill/>
                    </a:lnT>
                    <a:lnB>
                      <a:noFill/>
                    </a:lnB>
                    <a:lnTlToBr>
                      <a:noFill/>
                    </a:lnTlToBr>
                    <a:lnBlToTr>
                      <a:noFill/>
                    </a:lnBlToTr>
                    <a:noFill/>
                  </a:tcPr>
                </a:tc>
              </a:tr>
              <a:tr h="123825">
                <a:tc>
                  <a:txBody>
                    <a:bodyPr/>
                    <a:lstStyle/>
                    <a:p>
                      <a:pPr marL="0" marR="0" lvl="0" indent="0" algn="l" defTabSz="914400" rtl="0" eaLnBrk="1" fontAlgn="base" latinLnBrk="0" hangingPunct="1">
                        <a:lnSpc>
                          <a:spcPct val="80000"/>
                        </a:lnSpc>
                        <a:spcBef>
                          <a:spcPct val="20000"/>
                        </a:spcBef>
                        <a:spcAft>
                          <a:spcPct val="0"/>
                        </a:spcAft>
                        <a:buClrTx/>
                        <a:buSzTx/>
                        <a:buFontTx/>
                        <a:buNone/>
                        <a:tabLst/>
                      </a:pPr>
                      <a:endParaRPr kumimoji="0" lang="en-US" sz="1100" b="0" i="0" u="none" strike="noStrike" cap="none" normalizeH="0" baseline="0" smtClean="0">
                        <a:ln>
                          <a:noFill/>
                        </a:ln>
                        <a:solidFill>
                          <a:schemeClr val="tx1"/>
                        </a:solidFill>
                        <a:effectLst/>
                        <a:latin typeface="Arial" charset="0"/>
                      </a:endParaRPr>
                    </a:p>
                  </a:txBody>
                  <a:tcPr horzOverflow="overflow">
                    <a:lnL cap="flat">
                      <a:noFill/>
                    </a:lnL>
                    <a:lnR cap="flat">
                      <a:noFill/>
                    </a:lnR>
                    <a:lnT>
                      <a:noFill/>
                    </a:lnT>
                    <a:lnB>
                      <a:noFill/>
                    </a:lnB>
                    <a:lnTlToBr>
                      <a:noFill/>
                    </a:lnTlToBr>
                    <a:lnBlToTr>
                      <a:noFill/>
                    </a:lnBlToTr>
                    <a:noFill/>
                  </a:tcPr>
                </a:tc>
              </a:tr>
              <a:tr h="125413">
                <a:tc>
                  <a:txBody>
                    <a:bodyPr/>
                    <a:lstStyle/>
                    <a:p>
                      <a:pPr marL="0" marR="0" lvl="0" indent="0" algn="l" defTabSz="914400" rtl="0" eaLnBrk="1" fontAlgn="base" latinLnBrk="0" hangingPunct="1">
                        <a:lnSpc>
                          <a:spcPct val="80000"/>
                        </a:lnSpc>
                        <a:spcBef>
                          <a:spcPct val="20000"/>
                        </a:spcBef>
                        <a:spcAft>
                          <a:spcPct val="0"/>
                        </a:spcAft>
                        <a:buClrTx/>
                        <a:buSzTx/>
                        <a:buFontTx/>
                        <a:buNone/>
                        <a:tabLst/>
                      </a:pPr>
                      <a:endParaRPr kumimoji="0" lang="en-US" sz="1100" b="0" i="0" u="none" strike="noStrike" cap="none" normalizeH="0" baseline="0" smtClean="0">
                        <a:ln>
                          <a:noFill/>
                        </a:ln>
                        <a:solidFill>
                          <a:schemeClr val="tx1"/>
                        </a:solidFill>
                        <a:effectLst/>
                        <a:latin typeface="Arial" charset="0"/>
                      </a:endParaRPr>
                    </a:p>
                  </a:txBody>
                  <a:tcPr horzOverflow="overflow">
                    <a:lnL cap="flat">
                      <a:noFill/>
                    </a:lnL>
                    <a:lnR cap="flat">
                      <a:noFill/>
                    </a:lnR>
                    <a:lnT>
                      <a:noFill/>
                    </a:lnT>
                    <a:lnB>
                      <a:noFill/>
                    </a:lnB>
                    <a:lnTlToBr>
                      <a:noFill/>
                    </a:lnTlToBr>
                    <a:lnBlToTr>
                      <a:noFill/>
                    </a:lnBlToTr>
                    <a:noFill/>
                  </a:tcPr>
                </a:tc>
              </a:tr>
              <a:tr h="125413">
                <a:tc>
                  <a:txBody>
                    <a:bodyPr/>
                    <a:lstStyle/>
                    <a:p>
                      <a:pPr marL="0" marR="0" lvl="0" indent="0" algn="l" defTabSz="914400" rtl="0" eaLnBrk="1" fontAlgn="base" latinLnBrk="0" hangingPunct="1">
                        <a:lnSpc>
                          <a:spcPct val="80000"/>
                        </a:lnSpc>
                        <a:spcBef>
                          <a:spcPct val="20000"/>
                        </a:spcBef>
                        <a:spcAft>
                          <a:spcPct val="0"/>
                        </a:spcAft>
                        <a:buClrTx/>
                        <a:buSzTx/>
                        <a:buFontTx/>
                        <a:buNone/>
                        <a:tabLst/>
                      </a:pPr>
                      <a:endParaRPr kumimoji="0" lang="en-US" sz="1100" b="0" i="0" u="none" strike="noStrike" cap="none" normalizeH="0" baseline="0" smtClean="0">
                        <a:ln>
                          <a:noFill/>
                        </a:ln>
                        <a:solidFill>
                          <a:schemeClr val="tx1"/>
                        </a:solidFill>
                        <a:effectLst/>
                        <a:latin typeface="Arial" charset="0"/>
                      </a:endParaRPr>
                    </a:p>
                  </a:txBody>
                  <a:tcPr horzOverflow="overflow">
                    <a:lnL cap="flat">
                      <a:noFill/>
                    </a:lnL>
                    <a:lnR cap="flat">
                      <a:noFill/>
                    </a:lnR>
                    <a:lnT>
                      <a:noFill/>
                    </a:lnT>
                    <a:lnB>
                      <a:noFill/>
                    </a:lnB>
                    <a:lnTlToBr>
                      <a:noFill/>
                    </a:lnTlToBr>
                    <a:lnBlToTr>
                      <a:noFill/>
                    </a:lnBlToTr>
                    <a:noFill/>
                  </a:tcPr>
                </a:tc>
              </a:tr>
              <a:tr h="125413">
                <a:tc>
                  <a:txBody>
                    <a:bodyPr/>
                    <a:lstStyle/>
                    <a:p>
                      <a:pPr marL="0" marR="0" lvl="0" indent="0" algn="l" defTabSz="914400" rtl="0" eaLnBrk="1" fontAlgn="base" latinLnBrk="0" hangingPunct="1">
                        <a:lnSpc>
                          <a:spcPct val="80000"/>
                        </a:lnSpc>
                        <a:spcBef>
                          <a:spcPct val="20000"/>
                        </a:spcBef>
                        <a:spcAft>
                          <a:spcPct val="0"/>
                        </a:spcAft>
                        <a:buClrTx/>
                        <a:buSzTx/>
                        <a:buFontTx/>
                        <a:buNone/>
                        <a:tabLst/>
                      </a:pPr>
                      <a:endParaRPr kumimoji="0" lang="en-US" sz="1100" b="0" i="0" u="none" strike="noStrike" cap="none" normalizeH="0" baseline="0" smtClean="0">
                        <a:ln>
                          <a:noFill/>
                        </a:ln>
                        <a:solidFill>
                          <a:schemeClr val="tx1"/>
                        </a:solidFill>
                        <a:effectLst/>
                        <a:latin typeface="Arial" charset="0"/>
                      </a:endParaRPr>
                    </a:p>
                  </a:txBody>
                  <a:tcPr horzOverflow="overflow">
                    <a:lnL cap="flat">
                      <a:noFill/>
                    </a:lnL>
                    <a:lnR cap="flat">
                      <a:noFill/>
                    </a:lnR>
                    <a:lnT>
                      <a:noFill/>
                    </a:lnT>
                    <a:lnB>
                      <a:noFill/>
                    </a:lnB>
                    <a:lnTlToBr>
                      <a:noFill/>
                    </a:lnTlToBr>
                    <a:lnBlToTr>
                      <a:noFill/>
                    </a:lnBlToTr>
                    <a:noFill/>
                  </a:tcPr>
                </a:tc>
              </a:tr>
              <a:tr h="125413">
                <a:tc>
                  <a:txBody>
                    <a:bodyPr/>
                    <a:lstStyle/>
                    <a:p>
                      <a:pPr marL="0" marR="0" lvl="0" indent="0" algn="l" defTabSz="914400" rtl="0" eaLnBrk="1" fontAlgn="base" latinLnBrk="0" hangingPunct="1">
                        <a:lnSpc>
                          <a:spcPct val="80000"/>
                        </a:lnSpc>
                        <a:spcBef>
                          <a:spcPct val="20000"/>
                        </a:spcBef>
                        <a:spcAft>
                          <a:spcPct val="0"/>
                        </a:spcAft>
                        <a:buClrTx/>
                        <a:buSzTx/>
                        <a:buFontTx/>
                        <a:buNone/>
                        <a:tabLst/>
                      </a:pPr>
                      <a:endParaRPr kumimoji="0" lang="en-US" sz="1100" b="0" i="0" u="none" strike="noStrike" cap="none" normalizeH="0" baseline="0" smtClean="0">
                        <a:ln>
                          <a:noFill/>
                        </a:ln>
                        <a:solidFill>
                          <a:schemeClr val="tx1"/>
                        </a:solidFill>
                        <a:effectLst/>
                        <a:latin typeface="Arial" charset="0"/>
                      </a:endParaRPr>
                    </a:p>
                  </a:txBody>
                  <a:tcPr horzOverflow="overflow">
                    <a:lnL cap="flat">
                      <a:noFill/>
                    </a:lnL>
                    <a:lnR cap="flat">
                      <a:noFill/>
                    </a:lnR>
                    <a:lnT>
                      <a:noFill/>
                    </a:lnT>
                    <a:lnB>
                      <a:noFill/>
                    </a:lnB>
                    <a:lnTlToBr>
                      <a:noFill/>
                    </a:lnTlToBr>
                    <a:lnBlToTr>
                      <a:noFill/>
                    </a:lnBlToTr>
                    <a:noFill/>
                  </a:tcPr>
                </a:tc>
              </a:tr>
              <a:tr h="123825">
                <a:tc>
                  <a:txBody>
                    <a:bodyPr/>
                    <a:lstStyle/>
                    <a:p>
                      <a:pPr marL="0" marR="0" lvl="0" indent="0" algn="l" defTabSz="914400" rtl="0" eaLnBrk="1" fontAlgn="base" latinLnBrk="0" hangingPunct="1">
                        <a:lnSpc>
                          <a:spcPct val="80000"/>
                        </a:lnSpc>
                        <a:spcBef>
                          <a:spcPct val="20000"/>
                        </a:spcBef>
                        <a:spcAft>
                          <a:spcPct val="0"/>
                        </a:spcAft>
                        <a:buClrTx/>
                        <a:buSzTx/>
                        <a:buFontTx/>
                        <a:buNone/>
                        <a:tabLst/>
                      </a:pPr>
                      <a:endParaRPr kumimoji="0" lang="en-US" sz="1100" b="0" i="0" u="none" strike="noStrike" cap="none" normalizeH="0" baseline="0" smtClean="0">
                        <a:ln>
                          <a:noFill/>
                        </a:ln>
                        <a:solidFill>
                          <a:schemeClr val="tx1"/>
                        </a:solidFill>
                        <a:effectLst/>
                        <a:latin typeface="Arial" charset="0"/>
                      </a:endParaRPr>
                    </a:p>
                  </a:txBody>
                  <a:tcPr horzOverflow="overflow">
                    <a:lnL cap="flat">
                      <a:noFill/>
                    </a:lnL>
                    <a:lnR cap="flat">
                      <a:noFill/>
                    </a:lnR>
                    <a:lnT>
                      <a:noFill/>
                    </a:lnT>
                    <a:lnB>
                      <a:noFill/>
                    </a:lnB>
                    <a:lnTlToBr>
                      <a:noFill/>
                    </a:lnTlToBr>
                    <a:lnBlToTr>
                      <a:noFill/>
                    </a:lnBlToTr>
                    <a:noFill/>
                  </a:tcPr>
                </a:tc>
              </a:tr>
              <a:tr h="125413">
                <a:tc>
                  <a:txBody>
                    <a:bodyPr/>
                    <a:lstStyle/>
                    <a:p>
                      <a:pPr marL="0" marR="0" lvl="0" indent="0" algn="l" defTabSz="914400" rtl="0" eaLnBrk="1" fontAlgn="base" latinLnBrk="0" hangingPunct="1">
                        <a:lnSpc>
                          <a:spcPct val="80000"/>
                        </a:lnSpc>
                        <a:spcBef>
                          <a:spcPct val="20000"/>
                        </a:spcBef>
                        <a:spcAft>
                          <a:spcPct val="0"/>
                        </a:spcAft>
                        <a:buClrTx/>
                        <a:buSzTx/>
                        <a:buFontTx/>
                        <a:buNone/>
                        <a:tabLst/>
                      </a:pPr>
                      <a:endParaRPr kumimoji="0" lang="en-US" sz="1100" b="0" i="0" u="none" strike="noStrike" cap="none" normalizeH="0" baseline="0" smtClean="0">
                        <a:ln>
                          <a:noFill/>
                        </a:ln>
                        <a:solidFill>
                          <a:schemeClr val="tx1"/>
                        </a:solidFill>
                        <a:effectLst/>
                        <a:latin typeface="Arial" charset="0"/>
                      </a:endParaRPr>
                    </a:p>
                  </a:txBody>
                  <a:tcPr horzOverflow="overflow">
                    <a:lnL cap="flat">
                      <a:noFill/>
                    </a:lnL>
                    <a:lnR cap="flat">
                      <a:noFill/>
                    </a:lnR>
                    <a:lnT>
                      <a:noFill/>
                    </a:lnT>
                    <a:lnB>
                      <a:noFill/>
                    </a:lnB>
                    <a:lnTlToBr>
                      <a:noFill/>
                    </a:lnTlToBr>
                    <a:lnBlToTr>
                      <a:noFill/>
                    </a:lnBlToTr>
                    <a:noFill/>
                  </a:tcPr>
                </a:tc>
              </a:tr>
              <a:tr h="125413">
                <a:tc>
                  <a:txBody>
                    <a:bodyPr/>
                    <a:lstStyle/>
                    <a:p>
                      <a:pPr marL="0" marR="0" lvl="0" indent="0" algn="l" defTabSz="914400" rtl="0" eaLnBrk="1" fontAlgn="base" latinLnBrk="0" hangingPunct="1">
                        <a:lnSpc>
                          <a:spcPct val="80000"/>
                        </a:lnSpc>
                        <a:spcBef>
                          <a:spcPct val="20000"/>
                        </a:spcBef>
                        <a:spcAft>
                          <a:spcPct val="0"/>
                        </a:spcAft>
                        <a:buClrTx/>
                        <a:buSzTx/>
                        <a:buFontTx/>
                        <a:buNone/>
                        <a:tabLst/>
                      </a:pPr>
                      <a:endParaRPr kumimoji="0" lang="en-US" sz="1100" b="0" i="0" u="none" strike="noStrike" cap="none" normalizeH="0" baseline="0" smtClean="0">
                        <a:ln>
                          <a:noFill/>
                        </a:ln>
                        <a:solidFill>
                          <a:schemeClr val="tx1"/>
                        </a:solidFill>
                        <a:effectLst/>
                        <a:latin typeface="Arial" charset="0"/>
                      </a:endParaRPr>
                    </a:p>
                  </a:txBody>
                  <a:tcPr horzOverflow="overflow">
                    <a:lnL cap="flat">
                      <a:noFill/>
                    </a:lnL>
                    <a:lnR cap="flat">
                      <a:noFill/>
                    </a:lnR>
                    <a:lnT>
                      <a:noFill/>
                    </a:lnT>
                    <a:lnB>
                      <a:noFill/>
                    </a:lnB>
                    <a:lnTlToBr>
                      <a:noFill/>
                    </a:lnTlToBr>
                    <a:lnBlToTr>
                      <a:noFill/>
                    </a:lnBlToTr>
                    <a:noFill/>
                  </a:tcPr>
                </a:tc>
              </a:tr>
              <a:tr h="125413">
                <a:tc>
                  <a:txBody>
                    <a:bodyPr/>
                    <a:lstStyle/>
                    <a:p>
                      <a:pPr marL="0" marR="0" lvl="0" indent="0" algn="l" defTabSz="914400" rtl="0" eaLnBrk="1" fontAlgn="base" latinLnBrk="0" hangingPunct="1">
                        <a:lnSpc>
                          <a:spcPct val="80000"/>
                        </a:lnSpc>
                        <a:spcBef>
                          <a:spcPct val="20000"/>
                        </a:spcBef>
                        <a:spcAft>
                          <a:spcPct val="0"/>
                        </a:spcAft>
                        <a:buClrTx/>
                        <a:buSzTx/>
                        <a:buFontTx/>
                        <a:buNone/>
                        <a:tabLst/>
                      </a:pPr>
                      <a:endParaRPr kumimoji="0" lang="en-US" sz="1100" b="0" i="0" u="none" strike="noStrike" cap="none" normalizeH="0" baseline="0" smtClean="0">
                        <a:ln>
                          <a:noFill/>
                        </a:ln>
                        <a:solidFill>
                          <a:schemeClr val="tx1"/>
                        </a:solidFill>
                        <a:effectLst/>
                        <a:latin typeface="Arial" charset="0"/>
                      </a:endParaRPr>
                    </a:p>
                  </a:txBody>
                  <a:tcPr horzOverflow="overflow">
                    <a:lnL cap="flat">
                      <a:noFill/>
                    </a:lnL>
                    <a:lnR cap="flat">
                      <a:noFill/>
                    </a:lnR>
                    <a:lnT>
                      <a:noFill/>
                    </a:lnT>
                    <a:lnB>
                      <a:noFill/>
                    </a:lnB>
                    <a:lnTlToBr>
                      <a:noFill/>
                    </a:lnTlToBr>
                    <a:lnBlToTr>
                      <a:noFill/>
                    </a:lnBlToTr>
                    <a:noFill/>
                  </a:tcPr>
                </a:tc>
              </a:tr>
              <a:tr h="125413">
                <a:tc>
                  <a:txBody>
                    <a:bodyPr/>
                    <a:lstStyle/>
                    <a:p>
                      <a:pPr marL="0" marR="0" lvl="0" indent="0" algn="l" defTabSz="914400" rtl="0" eaLnBrk="1" fontAlgn="base" latinLnBrk="0" hangingPunct="1">
                        <a:lnSpc>
                          <a:spcPct val="80000"/>
                        </a:lnSpc>
                        <a:spcBef>
                          <a:spcPct val="20000"/>
                        </a:spcBef>
                        <a:spcAft>
                          <a:spcPct val="0"/>
                        </a:spcAft>
                        <a:buClrTx/>
                        <a:buSzTx/>
                        <a:buFontTx/>
                        <a:buNone/>
                        <a:tabLst/>
                      </a:pPr>
                      <a:endParaRPr kumimoji="0" lang="en-US" sz="1100" b="0" i="0" u="none" strike="noStrike" cap="none" normalizeH="0" baseline="0" smtClean="0">
                        <a:ln>
                          <a:noFill/>
                        </a:ln>
                        <a:solidFill>
                          <a:schemeClr val="tx1"/>
                        </a:solidFill>
                        <a:effectLst/>
                        <a:latin typeface="Arial" charset="0"/>
                      </a:endParaRPr>
                    </a:p>
                  </a:txBody>
                  <a:tcPr horzOverflow="overflow">
                    <a:lnL cap="flat">
                      <a:noFill/>
                    </a:lnL>
                    <a:lnR cap="flat">
                      <a:noFill/>
                    </a:lnR>
                    <a:lnT>
                      <a:noFill/>
                    </a:lnT>
                    <a:lnB>
                      <a:noFill/>
                    </a:lnB>
                    <a:lnTlToBr>
                      <a:noFill/>
                    </a:lnTlToBr>
                    <a:lnBlToTr>
                      <a:noFill/>
                    </a:lnBlToTr>
                    <a:noFill/>
                  </a:tcPr>
                </a:tc>
              </a:tr>
              <a:tr h="125413">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endParaRPr kumimoji="0" lang="en-US" sz="900" b="0" i="0" u="none" strike="noStrike" cap="none" normalizeH="0" baseline="0" smtClean="0">
                        <a:ln>
                          <a:noFill/>
                        </a:ln>
                        <a:solidFill>
                          <a:schemeClr val="tx1"/>
                        </a:solidFill>
                        <a:effectLst>
                          <a:outerShdw blurRad="38100" dist="38100" dir="2700000" algn="tl">
                            <a:srgbClr val="C0C0C0"/>
                          </a:outerShdw>
                        </a:effectLst>
                        <a:latin typeface="Arial" charset="0"/>
                      </a:endParaRPr>
                    </a:p>
                  </a:txBody>
                  <a:tcPr horzOverflow="overflow">
                    <a:lnL cap="flat">
                      <a:noFill/>
                    </a:lnL>
                    <a:lnR cap="flat">
                      <a:noFill/>
                    </a:lnR>
                    <a:lnT>
                      <a:noFill/>
                    </a:lnT>
                    <a:lnB cap="flat">
                      <a:noFill/>
                    </a:lnB>
                    <a:lnTlToBr>
                      <a:noFill/>
                    </a:lnTlToBr>
                    <a:lnBlToTr>
                      <a:noFill/>
                    </a:lnBlToTr>
                    <a:noFill/>
                  </a:tcPr>
                </a:tc>
              </a:tr>
            </a:tbl>
          </a:graphicData>
        </a:graphic>
      </p:graphicFrame>
      <p:sp>
        <p:nvSpPr>
          <p:cNvPr id="411699" name="Text Box 51"/>
          <p:cNvSpPr txBox="1">
            <a:spLocks noChangeArrowheads="1"/>
          </p:cNvSpPr>
          <p:nvPr/>
        </p:nvSpPr>
        <p:spPr bwMode="auto">
          <a:xfrm>
            <a:off x="1066800" y="3387725"/>
            <a:ext cx="3429000" cy="779463"/>
          </a:xfrm>
          <a:prstGeom prst="rect">
            <a:avLst/>
          </a:prstGeom>
          <a:noFill/>
          <a:ln w="9525">
            <a:noFill/>
            <a:miter lim="800000"/>
            <a:headEnd/>
            <a:tailEnd/>
          </a:ln>
          <a:effectLst/>
        </p:spPr>
        <p:txBody>
          <a:bodyPr>
            <a:spAutoFit/>
          </a:bodyPr>
          <a:lstStyle/>
          <a:p>
            <a:pPr algn="l" eaLnBrk="0" hangingPunct="0">
              <a:lnSpc>
                <a:spcPct val="80000"/>
              </a:lnSpc>
              <a:spcBef>
                <a:spcPct val="0"/>
              </a:spcBef>
              <a:spcAft>
                <a:spcPct val="20000"/>
              </a:spcAft>
              <a:buClr>
                <a:srgbClr val="000000"/>
              </a:buClr>
              <a:buSzPct val="90000"/>
              <a:buFont typeface="Wingdings" pitchFamily="2" charset="2"/>
              <a:buNone/>
            </a:pPr>
            <a:r>
              <a:rPr lang="en-AU" sz="1800" u="sng">
                <a:solidFill>
                  <a:srgbClr val="000000"/>
                </a:solidFill>
                <a:effectLst/>
                <a:latin typeface="Trebuchet MS" pitchFamily="34" charset="0"/>
              </a:rPr>
              <a:t>Master’s</a:t>
            </a:r>
            <a:endParaRPr lang="en-US" sz="1800" u="sng">
              <a:solidFill>
                <a:srgbClr val="000000"/>
              </a:solidFill>
              <a:effectLst/>
              <a:latin typeface="Trebuchet MS" pitchFamily="34" charset="0"/>
            </a:endParaRPr>
          </a:p>
          <a:p>
            <a:pPr algn="l" eaLnBrk="0" hangingPunct="0">
              <a:lnSpc>
                <a:spcPct val="100000"/>
              </a:lnSpc>
            </a:pPr>
            <a:endParaRPr lang="en-US" sz="1800" b="0">
              <a:solidFill>
                <a:schemeClr val="tx1"/>
              </a:solidFill>
              <a:effectLst/>
              <a:latin typeface="Trebuchet MS" pitchFamily="34" charset="0"/>
            </a:endParaRPr>
          </a:p>
        </p:txBody>
      </p:sp>
      <p:graphicFrame>
        <p:nvGraphicFramePr>
          <p:cNvPr id="411806" name="Group 158"/>
          <p:cNvGraphicFramePr>
            <a:graphicFrameLocks noGrp="1"/>
          </p:cNvGraphicFramePr>
          <p:nvPr/>
        </p:nvGraphicFramePr>
        <p:xfrm>
          <a:off x="1092200" y="3746500"/>
          <a:ext cx="3276600" cy="3995928"/>
        </p:xfrm>
        <a:graphic>
          <a:graphicData uri="http://schemas.openxmlformats.org/drawingml/2006/table">
            <a:tbl>
              <a:tblPr/>
              <a:tblGrid>
                <a:gridCol w="3276600"/>
              </a:tblGrid>
              <a:tr h="119063">
                <a:tc>
                  <a:txBody>
                    <a:bodyPr/>
                    <a:lstStyle/>
                    <a:p>
                      <a:pPr marL="0" marR="0" lvl="0" indent="0" algn="l" defTabSz="914400" rtl="0" eaLnBrk="0" fontAlgn="base" latinLnBrk="0" hangingPunct="0">
                        <a:lnSpc>
                          <a:spcPct val="80000"/>
                        </a:lnSpc>
                        <a:spcBef>
                          <a:spcPct val="0"/>
                        </a:spcBef>
                        <a:spcAft>
                          <a:spcPct val="0"/>
                        </a:spcAft>
                        <a:buClrTx/>
                        <a:buSzTx/>
                        <a:buFontTx/>
                        <a:buNone/>
                        <a:tabLst/>
                      </a:pPr>
                      <a:endParaRPr kumimoji="0" lang="en-US" sz="1100" b="1" i="0" u="sng" strike="noStrike" cap="none" normalizeH="0" baseline="0" smtClean="0">
                        <a:ln>
                          <a:noFill/>
                        </a:ln>
                        <a:solidFill>
                          <a:schemeClr val="tx1"/>
                        </a:solidFill>
                        <a:effectLst/>
                        <a:latin typeface="Arial" charset="0"/>
                      </a:endParaRPr>
                    </a:p>
                  </a:txBody>
                  <a:tcPr horzOverflow="overflow">
                    <a:lnL cap="flat">
                      <a:noFill/>
                    </a:lnL>
                    <a:lnR cap="flat">
                      <a:noFill/>
                    </a:lnR>
                    <a:lnT cap="flat">
                      <a:noFill/>
                    </a:lnT>
                    <a:lnB>
                      <a:noFill/>
                    </a:lnB>
                    <a:lnTlToBr>
                      <a:noFill/>
                    </a:lnTlToBr>
                    <a:lnBlToTr>
                      <a:noFill/>
                    </a:lnBlToTr>
                    <a:noFill/>
                  </a:tcPr>
                </a:tc>
              </a:tr>
              <a:tr h="269875">
                <a:tc>
                  <a:txBody>
                    <a:bodyPr/>
                    <a:lstStyle/>
                    <a:p>
                      <a:pPr marL="0" marR="0" lvl="0" indent="0" algn="l" defTabSz="914400" rtl="0" eaLnBrk="0" fontAlgn="base" latinLnBrk="0" hangingPunct="0">
                        <a:lnSpc>
                          <a:spcPct val="100000"/>
                        </a:lnSpc>
                        <a:spcBef>
                          <a:spcPct val="0"/>
                        </a:spcBef>
                        <a:spcAft>
                          <a:spcPct val="0"/>
                        </a:spcAft>
                        <a:buClrTx/>
                        <a:buSzTx/>
                        <a:buFontTx/>
                        <a:buNone/>
                        <a:tabLst/>
                      </a:pPr>
                      <a:r>
                        <a:rPr kumimoji="0" lang="en-US" sz="1400" b="0" i="0" u="none" strike="noStrike" cap="none" normalizeH="0" baseline="0" smtClean="0">
                          <a:ln>
                            <a:noFill/>
                          </a:ln>
                          <a:solidFill>
                            <a:schemeClr val="tx1"/>
                          </a:solidFill>
                          <a:effectLst/>
                          <a:latin typeface="Arial" charset="0"/>
                        </a:rPr>
                        <a:t>California State Polytechnic Univ. - Pomona</a:t>
                      </a:r>
                      <a:endParaRPr kumimoji="0" lang="en-AU" sz="1400" b="0" i="0" u="none" strike="noStrike" cap="none" normalizeH="0" baseline="0" smtClean="0">
                        <a:ln>
                          <a:noFill/>
                        </a:ln>
                        <a:solidFill>
                          <a:schemeClr val="tx1"/>
                        </a:solidFill>
                        <a:effectLst/>
                        <a:latin typeface="Arial" charset="0"/>
                      </a:endParaRPr>
                    </a:p>
                  </a:txBody>
                  <a:tcPr horzOverflow="overflow">
                    <a:lnL cap="flat">
                      <a:noFill/>
                    </a:lnL>
                    <a:lnR cap="flat">
                      <a:noFill/>
                    </a:lnR>
                    <a:lnT>
                      <a:noFill/>
                    </a:lnT>
                    <a:lnB>
                      <a:noFill/>
                    </a:lnB>
                    <a:lnTlToBr>
                      <a:noFill/>
                    </a:lnTlToBr>
                    <a:lnBlToTr>
                      <a:noFill/>
                    </a:lnBlToTr>
                    <a:noFill/>
                  </a:tcPr>
                </a:tc>
              </a:tr>
              <a:tr h="158750">
                <a:tc>
                  <a:txBody>
                    <a:bodyPr/>
                    <a:lstStyle/>
                    <a:p>
                      <a:pPr marL="0" marR="0" lvl="0" indent="0" algn="l" defTabSz="914400" rtl="0" eaLnBrk="0" fontAlgn="base" latinLnBrk="0" hangingPunct="0">
                        <a:lnSpc>
                          <a:spcPct val="100000"/>
                        </a:lnSpc>
                        <a:spcBef>
                          <a:spcPct val="0"/>
                        </a:spcBef>
                        <a:spcAft>
                          <a:spcPct val="0"/>
                        </a:spcAft>
                        <a:buClrTx/>
                        <a:buSzTx/>
                        <a:buFontTx/>
                        <a:buNone/>
                        <a:tabLst/>
                      </a:pPr>
                      <a:r>
                        <a:rPr kumimoji="0" lang="en-US" sz="1400" b="0" i="0" u="none" strike="noStrike" cap="none" normalizeH="0" baseline="0" smtClean="0">
                          <a:ln>
                            <a:noFill/>
                          </a:ln>
                          <a:solidFill>
                            <a:schemeClr val="tx1"/>
                          </a:solidFill>
                          <a:effectLst/>
                          <a:latin typeface="Arial" charset="0"/>
                        </a:rPr>
                        <a:t>California State Univ. - Sacramento</a:t>
                      </a:r>
                      <a:endParaRPr kumimoji="0" lang="en-AU" sz="1400" b="0" i="0" u="none" strike="noStrike" cap="none" normalizeH="0" baseline="0" smtClean="0">
                        <a:ln>
                          <a:noFill/>
                        </a:ln>
                        <a:solidFill>
                          <a:schemeClr val="tx1"/>
                        </a:solidFill>
                        <a:effectLst/>
                        <a:latin typeface="Arial" charset="0"/>
                      </a:endParaRPr>
                    </a:p>
                  </a:txBody>
                  <a:tcPr horzOverflow="overflow">
                    <a:lnL cap="flat">
                      <a:noFill/>
                    </a:lnL>
                    <a:lnR cap="flat">
                      <a:noFill/>
                    </a:lnR>
                    <a:lnT>
                      <a:noFill/>
                    </a:lnT>
                    <a:lnB>
                      <a:noFill/>
                    </a:lnB>
                    <a:lnTlToBr>
                      <a:noFill/>
                    </a:lnTlToBr>
                    <a:lnBlToTr>
                      <a:noFill/>
                    </a:lnBlToTr>
                    <a:noFill/>
                  </a:tcPr>
                </a:tc>
              </a:tr>
              <a:tr h="160338">
                <a:tc>
                  <a:txBody>
                    <a:bodyPr/>
                    <a:lstStyle/>
                    <a:p>
                      <a:pPr marL="0" marR="0" lvl="0" indent="0" algn="l" defTabSz="914400" rtl="0" eaLnBrk="0" fontAlgn="base" latinLnBrk="0" hangingPunct="0">
                        <a:lnSpc>
                          <a:spcPct val="100000"/>
                        </a:lnSpc>
                        <a:spcBef>
                          <a:spcPct val="0"/>
                        </a:spcBef>
                        <a:spcAft>
                          <a:spcPct val="0"/>
                        </a:spcAft>
                        <a:buClrTx/>
                        <a:buSzTx/>
                        <a:buFontTx/>
                        <a:buNone/>
                        <a:tabLst/>
                      </a:pPr>
                      <a:r>
                        <a:rPr kumimoji="0" lang="en-US" sz="1400" b="0" i="0" u="none" strike="noStrike" cap="none" normalizeH="0" baseline="0" smtClean="0">
                          <a:ln>
                            <a:noFill/>
                          </a:ln>
                          <a:solidFill>
                            <a:schemeClr val="tx1"/>
                          </a:solidFill>
                          <a:effectLst/>
                          <a:latin typeface="Arial" charset="0"/>
                        </a:rPr>
                        <a:t>North Carolina A &amp; T State University</a:t>
                      </a:r>
                      <a:endParaRPr kumimoji="0" lang="en-AU" sz="1400" b="0" i="0" u="none" strike="noStrike" cap="none" normalizeH="0" baseline="0" smtClean="0">
                        <a:ln>
                          <a:noFill/>
                        </a:ln>
                        <a:solidFill>
                          <a:schemeClr val="tx1"/>
                        </a:solidFill>
                        <a:effectLst/>
                        <a:latin typeface="Arial" charset="0"/>
                      </a:endParaRPr>
                    </a:p>
                  </a:txBody>
                  <a:tcPr horzOverflow="overflow">
                    <a:lnL cap="flat">
                      <a:noFill/>
                    </a:lnL>
                    <a:lnR cap="flat">
                      <a:noFill/>
                    </a:lnR>
                    <a:lnT>
                      <a:noFill/>
                    </a:lnT>
                    <a:lnB>
                      <a:noFill/>
                    </a:lnB>
                    <a:lnTlToBr>
                      <a:noFill/>
                    </a:lnTlToBr>
                    <a:lnBlToTr>
                      <a:noFill/>
                    </a:lnBlToTr>
                    <a:noFill/>
                  </a:tcPr>
                </a:tc>
              </a:tr>
              <a:tr h="158750">
                <a:tc>
                  <a:txBody>
                    <a:bodyPr/>
                    <a:lstStyle/>
                    <a:p>
                      <a:pPr marL="0" marR="0" lvl="0" indent="0" algn="l" defTabSz="914400" rtl="0" eaLnBrk="0" fontAlgn="base" latinLnBrk="0" hangingPunct="0">
                        <a:lnSpc>
                          <a:spcPct val="100000"/>
                        </a:lnSpc>
                        <a:spcBef>
                          <a:spcPct val="0"/>
                        </a:spcBef>
                        <a:spcAft>
                          <a:spcPct val="0"/>
                        </a:spcAft>
                        <a:buClrTx/>
                        <a:buSzTx/>
                        <a:buFontTx/>
                        <a:buNone/>
                        <a:tabLst/>
                      </a:pPr>
                      <a:r>
                        <a:rPr kumimoji="0" lang="en-US" sz="1400" b="0" i="0" u="none" strike="noStrike" cap="none" normalizeH="0" baseline="0" smtClean="0">
                          <a:ln>
                            <a:noFill/>
                          </a:ln>
                          <a:solidFill>
                            <a:schemeClr val="tx1"/>
                          </a:solidFill>
                          <a:effectLst/>
                          <a:latin typeface="Arial" charset="0"/>
                        </a:rPr>
                        <a:t>Tuskegee University</a:t>
                      </a:r>
                    </a:p>
                  </a:txBody>
                  <a:tcPr horzOverflow="overflow">
                    <a:lnL cap="flat">
                      <a:noFill/>
                    </a:lnL>
                    <a:lnR cap="flat">
                      <a:noFill/>
                    </a:lnR>
                    <a:lnT>
                      <a:noFill/>
                    </a:lnT>
                    <a:lnB>
                      <a:noFill/>
                    </a:lnB>
                    <a:lnTlToBr>
                      <a:noFill/>
                    </a:lnTlToBr>
                    <a:lnBlToTr>
                      <a:noFill/>
                    </a:lnBlToTr>
                    <a:noFill/>
                  </a:tcPr>
                </a:tc>
              </a:tr>
              <a:tr h="271463">
                <a:tc>
                  <a:txBody>
                    <a:bodyPr/>
                    <a:lstStyle/>
                    <a:p>
                      <a:pPr marL="0" marR="0" lvl="0" indent="0" algn="l" defTabSz="914400" rtl="0" eaLnBrk="0" fontAlgn="base" latinLnBrk="0" hangingPunct="0">
                        <a:lnSpc>
                          <a:spcPct val="100000"/>
                        </a:lnSpc>
                        <a:spcBef>
                          <a:spcPct val="0"/>
                        </a:spcBef>
                        <a:spcAft>
                          <a:spcPct val="0"/>
                        </a:spcAft>
                        <a:buClrTx/>
                        <a:buSzTx/>
                        <a:buFontTx/>
                        <a:buNone/>
                        <a:tabLst/>
                      </a:pPr>
                      <a:r>
                        <a:rPr kumimoji="0" lang="en-US" sz="1400" b="0" i="0" u="none" strike="noStrike" cap="none" normalizeH="0" baseline="0" smtClean="0">
                          <a:ln>
                            <a:noFill/>
                          </a:ln>
                          <a:solidFill>
                            <a:schemeClr val="tx1"/>
                          </a:solidFill>
                          <a:effectLst/>
                          <a:latin typeface="Arial" charset="0"/>
                        </a:rPr>
                        <a:t>Youngstown State University</a:t>
                      </a:r>
                    </a:p>
                  </a:txBody>
                  <a:tcPr horzOverflow="overflow">
                    <a:lnL cap="flat">
                      <a:noFill/>
                    </a:lnL>
                    <a:lnR cap="flat">
                      <a:noFill/>
                    </a:lnR>
                    <a:lnT>
                      <a:noFill/>
                    </a:lnT>
                    <a:lnB>
                      <a:noFill/>
                    </a:lnB>
                    <a:lnTlToBr>
                      <a:noFill/>
                    </a:lnTlToBr>
                    <a:lnBlToTr>
                      <a:noFill/>
                    </a:lnBlToTr>
                    <a:noFill/>
                  </a:tcPr>
                </a:tc>
              </a:tr>
              <a:tr h="117475">
                <a:tc>
                  <a:txBody>
                    <a:bodyPr/>
                    <a:lstStyle/>
                    <a:p>
                      <a:pPr marL="0" marR="0" lvl="0" indent="0" algn="l" defTabSz="914400" rtl="0" eaLnBrk="1" fontAlgn="base" latinLnBrk="0" hangingPunct="1">
                        <a:lnSpc>
                          <a:spcPct val="80000"/>
                        </a:lnSpc>
                        <a:spcBef>
                          <a:spcPct val="20000"/>
                        </a:spcBef>
                        <a:spcAft>
                          <a:spcPct val="0"/>
                        </a:spcAft>
                        <a:buClrTx/>
                        <a:buSzTx/>
                        <a:buFontTx/>
                        <a:buNone/>
                        <a:tabLst/>
                      </a:pPr>
                      <a:endParaRPr kumimoji="0" lang="en-US" sz="1100" b="0" i="0" u="none" strike="noStrike" cap="none" normalizeH="0" baseline="0" smtClean="0">
                        <a:ln>
                          <a:noFill/>
                        </a:ln>
                        <a:solidFill>
                          <a:schemeClr val="tx1"/>
                        </a:solidFill>
                        <a:effectLst/>
                        <a:latin typeface="Arial" charset="0"/>
                      </a:endParaRPr>
                    </a:p>
                  </a:txBody>
                  <a:tcPr horzOverflow="overflow">
                    <a:lnL cap="flat">
                      <a:noFill/>
                    </a:lnL>
                    <a:lnR cap="flat">
                      <a:noFill/>
                    </a:lnR>
                    <a:lnT>
                      <a:noFill/>
                    </a:lnT>
                    <a:lnB>
                      <a:noFill/>
                    </a:lnB>
                    <a:lnTlToBr>
                      <a:noFill/>
                    </a:lnTlToBr>
                    <a:lnBlToTr>
                      <a:noFill/>
                    </a:lnBlToTr>
                    <a:noFill/>
                  </a:tcPr>
                </a:tc>
              </a:tr>
              <a:tr h="119063">
                <a:tc>
                  <a:txBody>
                    <a:bodyPr/>
                    <a:lstStyle/>
                    <a:p>
                      <a:pPr marL="0" marR="0" lvl="0" indent="0" algn="l" defTabSz="914400" rtl="0" eaLnBrk="1" fontAlgn="base" latinLnBrk="0" hangingPunct="1">
                        <a:lnSpc>
                          <a:spcPct val="80000"/>
                        </a:lnSpc>
                        <a:spcBef>
                          <a:spcPct val="20000"/>
                        </a:spcBef>
                        <a:spcAft>
                          <a:spcPct val="0"/>
                        </a:spcAft>
                        <a:buClrTx/>
                        <a:buSzTx/>
                        <a:buFontTx/>
                        <a:buNone/>
                        <a:tabLst/>
                      </a:pPr>
                      <a:endParaRPr kumimoji="0" lang="en-US" sz="1100" b="0" i="0" u="none" strike="noStrike" cap="none" normalizeH="0" baseline="0" smtClean="0">
                        <a:ln>
                          <a:noFill/>
                        </a:ln>
                        <a:solidFill>
                          <a:schemeClr val="tx1"/>
                        </a:solidFill>
                        <a:effectLst/>
                        <a:latin typeface="Arial" charset="0"/>
                      </a:endParaRPr>
                    </a:p>
                  </a:txBody>
                  <a:tcPr horzOverflow="overflow">
                    <a:lnL cap="flat">
                      <a:noFill/>
                    </a:lnL>
                    <a:lnR cap="flat">
                      <a:noFill/>
                    </a:lnR>
                    <a:lnT>
                      <a:noFill/>
                    </a:lnT>
                    <a:lnB>
                      <a:noFill/>
                    </a:lnB>
                    <a:lnTlToBr>
                      <a:noFill/>
                    </a:lnTlToBr>
                    <a:lnBlToTr>
                      <a:noFill/>
                    </a:lnBlToTr>
                    <a:noFill/>
                  </a:tcPr>
                </a:tc>
              </a:tr>
              <a:tr h="117475">
                <a:tc>
                  <a:txBody>
                    <a:bodyPr/>
                    <a:lstStyle/>
                    <a:p>
                      <a:pPr marL="0" marR="0" lvl="0" indent="0" algn="l" defTabSz="914400" rtl="0" eaLnBrk="1" fontAlgn="base" latinLnBrk="0" hangingPunct="1">
                        <a:lnSpc>
                          <a:spcPct val="80000"/>
                        </a:lnSpc>
                        <a:spcBef>
                          <a:spcPct val="20000"/>
                        </a:spcBef>
                        <a:spcAft>
                          <a:spcPct val="0"/>
                        </a:spcAft>
                        <a:buClrTx/>
                        <a:buSzTx/>
                        <a:buFontTx/>
                        <a:buNone/>
                        <a:tabLst/>
                      </a:pPr>
                      <a:endParaRPr kumimoji="0" lang="en-US" sz="1100" b="0" i="0" u="none" strike="noStrike" cap="none" normalizeH="0" baseline="0" smtClean="0">
                        <a:ln>
                          <a:noFill/>
                        </a:ln>
                        <a:solidFill>
                          <a:schemeClr val="tx1"/>
                        </a:solidFill>
                        <a:effectLst/>
                        <a:latin typeface="Arial" charset="0"/>
                      </a:endParaRPr>
                    </a:p>
                  </a:txBody>
                  <a:tcPr horzOverflow="overflow">
                    <a:lnL cap="flat">
                      <a:noFill/>
                    </a:lnL>
                    <a:lnR cap="flat">
                      <a:noFill/>
                    </a:lnR>
                    <a:lnT>
                      <a:noFill/>
                    </a:lnT>
                    <a:lnB>
                      <a:noFill/>
                    </a:lnB>
                    <a:lnTlToBr>
                      <a:noFill/>
                    </a:lnTlToBr>
                    <a:lnBlToTr>
                      <a:noFill/>
                    </a:lnBlToTr>
                    <a:noFill/>
                  </a:tcPr>
                </a:tc>
              </a:tr>
              <a:tr h="119063">
                <a:tc>
                  <a:txBody>
                    <a:bodyPr/>
                    <a:lstStyle/>
                    <a:p>
                      <a:pPr marL="0" marR="0" lvl="0" indent="0" algn="l" defTabSz="914400" rtl="0" eaLnBrk="1" fontAlgn="base" latinLnBrk="0" hangingPunct="1">
                        <a:lnSpc>
                          <a:spcPct val="80000"/>
                        </a:lnSpc>
                        <a:spcBef>
                          <a:spcPct val="20000"/>
                        </a:spcBef>
                        <a:spcAft>
                          <a:spcPct val="0"/>
                        </a:spcAft>
                        <a:buClrTx/>
                        <a:buSzTx/>
                        <a:buFontTx/>
                        <a:buNone/>
                        <a:tabLst/>
                      </a:pPr>
                      <a:endParaRPr kumimoji="0" lang="en-US" sz="1100" b="0" i="0" u="none" strike="noStrike" cap="none" normalizeH="0" baseline="0" smtClean="0">
                        <a:ln>
                          <a:noFill/>
                        </a:ln>
                        <a:solidFill>
                          <a:schemeClr val="tx1"/>
                        </a:solidFill>
                        <a:effectLst/>
                        <a:latin typeface="Arial" charset="0"/>
                      </a:endParaRPr>
                    </a:p>
                  </a:txBody>
                  <a:tcPr horzOverflow="overflow">
                    <a:lnL cap="flat">
                      <a:noFill/>
                    </a:lnL>
                    <a:lnR cap="flat">
                      <a:noFill/>
                    </a:lnR>
                    <a:lnT>
                      <a:noFill/>
                    </a:lnT>
                    <a:lnB>
                      <a:noFill/>
                    </a:lnB>
                    <a:lnTlToBr>
                      <a:noFill/>
                    </a:lnTlToBr>
                    <a:lnBlToTr>
                      <a:noFill/>
                    </a:lnBlToTr>
                    <a:noFill/>
                  </a:tcPr>
                </a:tc>
              </a:tr>
              <a:tr h="117475">
                <a:tc>
                  <a:txBody>
                    <a:bodyPr/>
                    <a:lstStyle/>
                    <a:p>
                      <a:pPr marL="0" marR="0" lvl="0" indent="0" algn="l" defTabSz="914400" rtl="0" eaLnBrk="1" fontAlgn="base" latinLnBrk="0" hangingPunct="1">
                        <a:lnSpc>
                          <a:spcPct val="80000"/>
                        </a:lnSpc>
                        <a:spcBef>
                          <a:spcPct val="20000"/>
                        </a:spcBef>
                        <a:spcAft>
                          <a:spcPct val="0"/>
                        </a:spcAft>
                        <a:buClrTx/>
                        <a:buSzTx/>
                        <a:buFontTx/>
                        <a:buNone/>
                        <a:tabLst/>
                      </a:pPr>
                      <a:endParaRPr kumimoji="0" lang="en-US" sz="1100" b="0" i="0" u="none" strike="noStrike" cap="none" normalizeH="0" baseline="0" smtClean="0">
                        <a:ln>
                          <a:noFill/>
                        </a:ln>
                        <a:solidFill>
                          <a:schemeClr val="tx1"/>
                        </a:solidFill>
                        <a:effectLst/>
                        <a:latin typeface="Arial" charset="0"/>
                      </a:endParaRPr>
                    </a:p>
                  </a:txBody>
                  <a:tcPr horzOverflow="overflow">
                    <a:lnL cap="flat">
                      <a:noFill/>
                    </a:lnL>
                    <a:lnR cap="flat">
                      <a:noFill/>
                    </a:lnR>
                    <a:lnT>
                      <a:noFill/>
                    </a:lnT>
                    <a:lnB>
                      <a:noFill/>
                    </a:lnB>
                    <a:lnTlToBr>
                      <a:noFill/>
                    </a:lnTlToBr>
                    <a:lnBlToTr>
                      <a:noFill/>
                    </a:lnBlToTr>
                    <a:noFill/>
                  </a:tcPr>
                </a:tc>
              </a:tr>
              <a:tr h="119063">
                <a:tc>
                  <a:txBody>
                    <a:bodyPr/>
                    <a:lstStyle/>
                    <a:p>
                      <a:pPr marL="0" marR="0" lvl="0" indent="0" algn="l" defTabSz="914400" rtl="0" eaLnBrk="1" fontAlgn="base" latinLnBrk="0" hangingPunct="1">
                        <a:lnSpc>
                          <a:spcPct val="80000"/>
                        </a:lnSpc>
                        <a:spcBef>
                          <a:spcPct val="20000"/>
                        </a:spcBef>
                        <a:spcAft>
                          <a:spcPct val="0"/>
                        </a:spcAft>
                        <a:buClrTx/>
                        <a:buSzTx/>
                        <a:buFontTx/>
                        <a:buNone/>
                        <a:tabLst/>
                      </a:pPr>
                      <a:endParaRPr kumimoji="0" lang="en-US" sz="1100" b="0" i="0" u="none" strike="noStrike" cap="none" normalizeH="0" baseline="0" smtClean="0">
                        <a:ln>
                          <a:noFill/>
                        </a:ln>
                        <a:solidFill>
                          <a:schemeClr val="tx1"/>
                        </a:solidFill>
                        <a:effectLst/>
                        <a:latin typeface="Arial" charset="0"/>
                      </a:endParaRPr>
                    </a:p>
                  </a:txBody>
                  <a:tcPr horzOverflow="overflow">
                    <a:lnL cap="flat">
                      <a:noFill/>
                    </a:lnL>
                    <a:lnR cap="flat">
                      <a:noFill/>
                    </a:lnR>
                    <a:lnT>
                      <a:noFill/>
                    </a:lnT>
                    <a:lnB>
                      <a:noFill/>
                    </a:lnB>
                    <a:lnTlToBr>
                      <a:noFill/>
                    </a:lnTlToBr>
                    <a:lnBlToTr>
                      <a:noFill/>
                    </a:lnBlToTr>
                    <a:noFill/>
                  </a:tcPr>
                </a:tc>
              </a:tr>
              <a:tr h="117475">
                <a:tc>
                  <a:txBody>
                    <a:bodyPr/>
                    <a:lstStyle/>
                    <a:p>
                      <a:pPr marL="0" marR="0" lvl="0" indent="0" algn="l" defTabSz="914400" rtl="0" eaLnBrk="1" fontAlgn="base" latinLnBrk="0" hangingPunct="1">
                        <a:lnSpc>
                          <a:spcPct val="80000"/>
                        </a:lnSpc>
                        <a:spcBef>
                          <a:spcPct val="20000"/>
                        </a:spcBef>
                        <a:spcAft>
                          <a:spcPct val="0"/>
                        </a:spcAft>
                        <a:buClrTx/>
                        <a:buSzTx/>
                        <a:buFontTx/>
                        <a:buNone/>
                        <a:tabLst/>
                      </a:pPr>
                      <a:endParaRPr kumimoji="0" lang="en-US" sz="1100" b="0" i="0" u="none" strike="noStrike" cap="none" normalizeH="0" baseline="0" smtClean="0">
                        <a:ln>
                          <a:noFill/>
                        </a:ln>
                        <a:solidFill>
                          <a:schemeClr val="tx1"/>
                        </a:solidFill>
                        <a:effectLst/>
                        <a:latin typeface="Arial" charset="0"/>
                      </a:endParaRPr>
                    </a:p>
                  </a:txBody>
                  <a:tcPr horzOverflow="overflow">
                    <a:lnL cap="flat">
                      <a:noFill/>
                    </a:lnL>
                    <a:lnR cap="flat">
                      <a:noFill/>
                    </a:lnR>
                    <a:lnT>
                      <a:noFill/>
                    </a:lnT>
                    <a:lnB>
                      <a:noFill/>
                    </a:lnB>
                    <a:lnTlToBr>
                      <a:noFill/>
                    </a:lnTlToBr>
                    <a:lnBlToTr>
                      <a:noFill/>
                    </a:lnBlToTr>
                    <a:noFill/>
                  </a:tcPr>
                </a:tc>
              </a:tr>
              <a:tr h="119063">
                <a:tc>
                  <a:txBody>
                    <a:bodyPr/>
                    <a:lstStyle/>
                    <a:p>
                      <a:pPr marL="0" marR="0" lvl="0" indent="0" algn="l" defTabSz="914400" rtl="0" eaLnBrk="1" fontAlgn="base" latinLnBrk="0" hangingPunct="1">
                        <a:lnSpc>
                          <a:spcPct val="80000"/>
                        </a:lnSpc>
                        <a:spcBef>
                          <a:spcPct val="20000"/>
                        </a:spcBef>
                        <a:spcAft>
                          <a:spcPct val="0"/>
                        </a:spcAft>
                        <a:buClrTx/>
                        <a:buSzTx/>
                        <a:buFontTx/>
                        <a:buNone/>
                        <a:tabLst/>
                      </a:pPr>
                      <a:endParaRPr kumimoji="0" lang="en-US" sz="1100" b="0" i="0" u="none" strike="noStrike" cap="none" normalizeH="0" baseline="0" smtClean="0">
                        <a:ln>
                          <a:noFill/>
                        </a:ln>
                        <a:solidFill>
                          <a:schemeClr val="tx1"/>
                        </a:solidFill>
                        <a:effectLst/>
                        <a:latin typeface="Arial" charset="0"/>
                      </a:endParaRPr>
                    </a:p>
                  </a:txBody>
                  <a:tcPr horzOverflow="overflow">
                    <a:lnL cap="flat">
                      <a:noFill/>
                    </a:lnL>
                    <a:lnR cap="flat">
                      <a:noFill/>
                    </a:lnR>
                    <a:lnT>
                      <a:noFill/>
                    </a:lnT>
                    <a:lnB>
                      <a:noFill/>
                    </a:lnB>
                    <a:lnTlToBr>
                      <a:noFill/>
                    </a:lnTlToBr>
                    <a:lnBlToTr>
                      <a:noFill/>
                    </a:lnBlToTr>
                    <a:noFill/>
                  </a:tcPr>
                </a:tc>
              </a:tr>
              <a:tr h="119063">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endParaRPr kumimoji="0" lang="en-US" sz="900" b="0" i="0" u="none" strike="noStrike" cap="none" normalizeH="0" baseline="0" smtClean="0">
                        <a:ln>
                          <a:noFill/>
                        </a:ln>
                        <a:solidFill>
                          <a:schemeClr val="tx1"/>
                        </a:solidFill>
                        <a:effectLst>
                          <a:outerShdw blurRad="38100" dist="38100" dir="2700000" algn="tl">
                            <a:srgbClr val="C0C0C0"/>
                          </a:outerShdw>
                        </a:effectLst>
                        <a:latin typeface="Arial" charset="0"/>
                      </a:endParaRPr>
                    </a:p>
                  </a:txBody>
                  <a:tcPr horzOverflow="overflow">
                    <a:lnL cap="flat">
                      <a:noFill/>
                    </a:lnL>
                    <a:lnR cap="flat">
                      <a:noFill/>
                    </a:lnR>
                    <a:lnT>
                      <a:noFill/>
                    </a:lnT>
                    <a:lnB cap="flat">
                      <a:noFill/>
                    </a:lnB>
                    <a:lnTlToBr>
                      <a:noFill/>
                    </a:lnTlToBr>
                    <a:lnBlToTr>
                      <a:noFill/>
                    </a:lnBlToTr>
                    <a:noFill/>
                  </a:tcPr>
                </a:tc>
              </a:tr>
            </a:tbl>
          </a:graphicData>
        </a:graphic>
      </p:graphicFrame>
      <p:sp>
        <p:nvSpPr>
          <p:cNvPr id="411746" name="Text Box 98"/>
          <p:cNvSpPr txBox="1">
            <a:spLocks noChangeArrowheads="1"/>
          </p:cNvSpPr>
          <p:nvPr/>
        </p:nvSpPr>
        <p:spPr bwMode="auto">
          <a:xfrm>
            <a:off x="4876800" y="2171700"/>
            <a:ext cx="3251200" cy="1054100"/>
          </a:xfrm>
          <a:prstGeom prst="rect">
            <a:avLst/>
          </a:prstGeom>
          <a:noFill/>
          <a:ln w="9525">
            <a:noFill/>
            <a:miter lim="800000"/>
            <a:headEnd/>
            <a:tailEnd/>
          </a:ln>
          <a:effectLst/>
        </p:spPr>
        <p:txBody>
          <a:bodyPr>
            <a:spAutoFit/>
          </a:bodyPr>
          <a:lstStyle/>
          <a:p>
            <a:pPr algn="l" eaLnBrk="0" hangingPunct="0">
              <a:lnSpc>
                <a:spcPct val="100000"/>
              </a:lnSpc>
              <a:spcBef>
                <a:spcPct val="0"/>
              </a:spcBef>
            </a:pPr>
            <a:r>
              <a:rPr lang="en-US" sz="1800" u="sng">
                <a:solidFill>
                  <a:srgbClr val="000000"/>
                </a:solidFill>
                <a:effectLst/>
                <a:latin typeface="Trebuchet MS" pitchFamily="34" charset="0"/>
              </a:rPr>
              <a:t>Bachelor’s/Engineering &amp; Technology/Other</a:t>
            </a:r>
          </a:p>
          <a:p>
            <a:pPr algn="l" eaLnBrk="0" hangingPunct="0">
              <a:lnSpc>
                <a:spcPct val="100000"/>
              </a:lnSpc>
            </a:pPr>
            <a:endParaRPr lang="en-US" sz="1800" b="0" u="sng">
              <a:solidFill>
                <a:srgbClr val="000000"/>
              </a:solidFill>
              <a:effectLst/>
              <a:latin typeface="Trebuchet MS" pitchFamily="34" charset="0"/>
            </a:endParaRPr>
          </a:p>
        </p:txBody>
      </p:sp>
      <p:graphicFrame>
        <p:nvGraphicFramePr>
          <p:cNvPr id="411798" name="Group 150"/>
          <p:cNvGraphicFramePr>
            <a:graphicFrameLocks noGrp="1"/>
          </p:cNvGraphicFramePr>
          <p:nvPr/>
        </p:nvGraphicFramePr>
        <p:xfrm>
          <a:off x="4876800" y="3124200"/>
          <a:ext cx="3441700" cy="3916680"/>
        </p:xfrm>
        <a:graphic>
          <a:graphicData uri="http://schemas.openxmlformats.org/drawingml/2006/table">
            <a:tbl>
              <a:tblPr/>
              <a:tblGrid>
                <a:gridCol w="3441700"/>
              </a:tblGrid>
              <a:tr h="0">
                <a:tc>
                  <a:txBody>
                    <a:bodyPr/>
                    <a:lstStyle/>
                    <a:p>
                      <a:pPr marL="0" marR="0" lvl="0" indent="0" algn="l" defTabSz="914400" rtl="0" eaLnBrk="0" fontAlgn="base" latinLnBrk="0" hangingPunct="0">
                        <a:lnSpc>
                          <a:spcPct val="80000"/>
                        </a:lnSpc>
                        <a:spcBef>
                          <a:spcPct val="0"/>
                        </a:spcBef>
                        <a:spcAft>
                          <a:spcPct val="0"/>
                        </a:spcAft>
                        <a:buClrTx/>
                        <a:buSzTx/>
                        <a:buFontTx/>
                        <a:buNone/>
                        <a:tabLst/>
                      </a:pPr>
                      <a:endParaRPr kumimoji="0" lang="en-US" sz="1100" b="1" i="0" u="sng" strike="noStrike" cap="none" normalizeH="0" baseline="0" smtClean="0">
                        <a:ln>
                          <a:noFill/>
                        </a:ln>
                        <a:solidFill>
                          <a:schemeClr val="tx1"/>
                        </a:solidFill>
                        <a:effectLst/>
                        <a:latin typeface="Arial" charset="0"/>
                      </a:endParaRPr>
                    </a:p>
                  </a:txBody>
                  <a:tcPr horzOverflow="overflow">
                    <a:lnL cap="flat">
                      <a:noFill/>
                    </a:lnL>
                    <a:lnR cap="flat">
                      <a:noFill/>
                    </a:lnR>
                    <a:lnT cap="flat">
                      <a:noFill/>
                    </a:lnT>
                    <a:lnB>
                      <a:noFill/>
                    </a:lnB>
                    <a:lnTlToBr>
                      <a:noFill/>
                    </a:lnTlToBr>
                    <a:lnBlToTr>
                      <a:noFill/>
                    </a:lnBlToTr>
                    <a:noFill/>
                  </a:tcPr>
                </a:tc>
              </a:tr>
              <a:tr h="0">
                <a:tc>
                  <a:txBody>
                    <a:bodyPr/>
                    <a:lstStyle/>
                    <a:p>
                      <a:pPr marL="0" marR="0" lvl="0" indent="0" algn="l" defTabSz="914400" rtl="0" eaLnBrk="0" fontAlgn="base" latinLnBrk="0" hangingPunct="0">
                        <a:lnSpc>
                          <a:spcPct val="100000"/>
                        </a:lnSpc>
                        <a:spcBef>
                          <a:spcPct val="0"/>
                        </a:spcBef>
                        <a:spcAft>
                          <a:spcPct val="0"/>
                        </a:spcAft>
                        <a:buClrTx/>
                        <a:buSzTx/>
                        <a:buFontTx/>
                        <a:buNone/>
                        <a:tabLst/>
                      </a:pPr>
                      <a:r>
                        <a:rPr kumimoji="0" lang="en-US" sz="1400" b="0" i="0" u="none" strike="noStrike" cap="none" normalizeH="0" baseline="0" smtClean="0">
                          <a:ln>
                            <a:noFill/>
                          </a:ln>
                          <a:solidFill>
                            <a:schemeClr val="tx1"/>
                          </a:solidFill>
                          <a:effectLst/>
                          <a:latin typeface="Arial" charset="0"/>
                        </a:rPr>
                        <a:t>South Dakota School of Mines and Tech.</a:t>
                      </a:r>
                      <a:endParaRPr kumimoji="0" lang="en-AU" sz="1400" b="0" i="0" u="none" strike="noStrike" cap="none" normalizeH="0" baseline="0" smtClean="0">
                        <a:ln>
                          <a:noFill/>
                        </a:ln>
                        <a:solidFill>
                          <a:schemeClr val="tx1"/>
                        </a:solidFill>
                        <a:effectLst/>
                        <a:latin typeface="Arial" charset="0"/>
                      </a:endParaRPr>
                    </a:p>
                  </a:txBody>
                  <a:tcPr horzOverflow="overflow">
                    <a:lnL cap="flat">
                      <a:noFill/>
                    </a:lnL>
                    <a:lnR cap="flat">
                      <a:noFill/>
                    </a:lnR>
                    <a:lnT>
                      <a:noFill/>
                    </a:lnT>
                    <a:lnB>
                      <a:noFill/>
                    </a:lnB>
                    <a:lnTlToBr>
                      <a:noFill/>
                    </a:lnTlToBr>
                    <a:lnBlToTr>
                      <a:noFill/>
                    </a:lnBlToTr>
                    <a:noFill/>
                  </a:tcPr>
                </a:tc>
              </a:tr>
              <a:tr h="0">
                <a:tc>
                  <a:txBody>
                    <a:bodyPr/>
                    <a:lstStyle/>
                    <a:p>
                      <a:pPr marL="0" marR="0" lvl="0" indent="0" algn="l" defTabSz="914400" rtl="0" eaLnBrk="0" fontAlgn="base" latinLnBrk="0" hangingPunct="0">
                        <a:lnSpc>
                          <a:spcPct val="100000"/>
                        </a:lnSpc>
                        <a:spcBef>
                          <a:spcPct val="0"/>
                        </a:spcBef>
                        <a:spcAft>
                          <a:spcPct val="0"/>
                        </a:spcAft>
                        <a:buClrTx/>
                        <a:buSzTx/>
                        <a:buFontTx/>
                        <a:buNone/>
                        <a:tabLst/>
                      </a:pPr>
                      <a:r>
                        <a:rPr kumimoji="0" lang="en-US" sz="1400" b="0" i="0" u="none" strike="noStrike" cap="none" normalizeH="0" baseline="0" smtClean="0">
                          <a:ln>
                            <a:noFill/>
                          </a:ln>
                          <a:solidFill>
                            <a:schemeClr val="tx1"/>
                          </a:solidFill>
                          <a:effectLst/>
                          <a:latin typeface="Arial" charset="0"/>
                        </a:rPr>
                        <a:t>Tri-State University</a:t>
                      </a:r>
                      <a:endParaRPr kumimoji="0" lang="en-AU" sz="1400" b="0" i="0" u="none" strike="noStrike" cap="none" normalizeH="0" baseline="0" smtClean="0">
                        <a:ln>
                          <a:noFill/>
                        </a:ln>
                        <a:solidFill>
                          <a:schemeClr val="tx1"/>
                        </a:solidFill>
                        <a:effectLst/>
                        <a:latin typeface="Arial" charset="0"/>
                      </a:endParaRPr>
                    </a:p>
                  </a:txBody>
                  <a:tcPr horzOverflow="overflow">
                    <a:lnL cap="flat">
                      <a:noFill/>
                    </a:lnL>
                    <a:lnR cap="flat">
                      <a:noFill/>
                    </a:lnR>
                    <a:lnT>
                      <a:noFill/>
                    </a:lnT>
                    <a:lnB>
                      <a:noFill/>
                    </a:lnB>
                    <a:lnTlToBr>
                      <a:noFill/>
                    </a:lnTlToBr>
                    <a:lnBlToTr>
                      <a:noFill/>
                    </a:lnBlToTr>
                    <a:noFill/>
                  </a:tcPr>
                </a:tc>
              </a:tr>
              <a:tr h="0">
                <a:tc>
                  <a:txBody>
                    <a:bodyPr/>
                    <a:lstStyle/>
                    <a:p>
                      <a:pPr marL="0" marR="0" lvl="0" indent="0" algn="l" defTabSz="914400" rtl="0" eaLnBrk="0" fontAlgn="base" latinLnBrk="0" hangingPunct="0">
                        <a:lnSpc>
                          <a:spcPct val="100000"/>
                        </a:lnSpc>
                        <a:spcBef>
                          <a:spcPct val="0"/>
                        </a:spcBef>
                        <a:spcAft>
                          <a:spcPct val="0"/>
                        </a:spcAft>
                        <a:buClrTx/>
                        <a:buSzTx/>
                        <a:buFontTx/>
                        <a:buNone/>
                        <a:tabLst/>
                      </a:pPr>
                      <a:r>
                        <a:rPr kumimoji="0" lang="en-US" sz="1400" b="0" i="0" u="none" strike="noStrike" cap="none" normalizeH="0" baseline="0" smtClean="0">
                          <a:ln>
                            <a:noFill/>
                          </a:ln>
                          <a:solidFill>
                            <a:schemeClr val="tx1"/>
                          </a:solidFill>
                          <a:effectLst/>
                          <a:latin typeface="Arial" charset="0"/>
                        </a:rPr>
                        <a:t>Union College</a:t>
                      </a:r>
                      <a:endParaRPr kumimoji="0" lang="en-AU" sz="1400" b="0" i="0" u="none" strike="noStrike" cap="none" normalizeH="0" baseline="0" smtClean="0">
                        <a:ln>
                          <a:noFill/>
                        </a:ln>
                        <a:solidFill>
                          <a:schemeClr val="tx1"/>
                        </a:solidFill>
                        <a:effectLst/>
                        <a:latin typeface="Arial" charset="0"/>
                      </a:endParaRPr>
                    </a:p>
                  </a:txBody>
                  <a:tcPr horzOverflow="overflow">
                    <a:lnL cap="flat">
                      <a:noFill/>
                    </a:lnL>
                    <a:lnR cap="flat">
                      <a:noFill/>
                    </a:lnR>
                    <a:lnT>
                      <a:noFill/>
                    </a:lnT>
                    <a:lnB>
                      <a:noFill/>
                    </a:lnB>
                    <a:lnTlToBr>
                      <a:noFill/>
                    </a:lnTlToBr>
                    <a:lnBlToTr>
                      <a:noFill/>
                    </a:lnBlToTr>
                    <a:noFill/>
                  </a:tcPr>
                </a:tc>
              </a:tr>
              <a:tr h="293688">
                <a:tc>
                  <a:txBody>
                    <a:bodyPr/>
                    <a:lstStyle/>
                    <a:p>
                      <a:pPr marL="0" marR="0" lvl="0" indent="0" algn="l" defTabSz="914400" rtl="0" eaLnBrk="0" fontAlgn="base" latinLnBrk="0" hangingPunct="0">
                        <a:lnSpc>
                          <a:spcPct val="100000"/>
                        </a:lnSpc>
                        <a:spcBef>
                          <a:spcPct val="0"/>
                        </a:spcBef>
                        <a:spcAft>
                          <a:spcPct val="0"/>
                        </a:spcAft>
                        <a:buClrTx/>
                        <a:buSzTx/>
                        <a:buFontTx/>
                        <a:buNone/>
                        <a:tabLst/>
                      </a:pPr>
                      <a:r>
                        <a:rPr kumimoji="0" lang="en-US" sz="1400" b="0" i="0" u="none" strike="noStrike" cap="none" normalizeH="0" baseline="0" smtClean="0">
                          <a:ln>
                            <a:noFill/>
                          </a:ln>
                          <a:solidFill>
                            <a:schemeClr val="tx1"/>
                          </a:solidFill>
                          <a:effectLst/>
                          <a:latin typeface="Arial" charset="0"/>
                        </a:rPr>
                        <a:t>United States Military Academy</a:t>
                      </a:r>
                      <a:endParaRPr kumimoji="0" lang="en-AU" sz="1400" b="0" i="0" u="none" strike="noStrike" cap="none" normalizeH="0" baseline="0" smtClean="0">
                        <a:ln>
                          <a:noFill/>
                        </a:ln>
                        <a:solidFill>
                          <a:schemeClr val="tx1"/>
                        </a:solidFill>
                        <a:effectLst/>
                        <a:latin typeface="Arial" charset="0"/>
                      </a:endParaRPr>
                    </a:p>
                    <a:p>
                      <a:pPr marL="0" marR="0" lvl="0" indent="0" algn="l" defTabSz="914400" rtl="0" eaLnBrk="1" fontAlgn="base" latinLnBrk="0" hangingPunct="1">
                        <a:lnSpc>
                          <a:spcPct val="80000"/>
                        </a:lnSpc>
                        <a:spcBef>
                          <a:spcPct val="20000"/>
                        </a:spcBef>
                        <a:spcAft>
                          <a:spcPct val="0"/>
                        </a:spcAft>
                        <a:buClrTx/>
                        <a:buSzTx/>
                        <a:buFontTx/>
                        <a:buNone/>
                        <a:tabLst/>
                      </a:pPr>
                      <a:endParaRPr kumimoji="0" lang="en-US" sz="1400" b="0" i="0" u="none" strike="noStrike" cap="none" normalizeH="0" baseline="0" smtClean="0">
                        <a:ln>
                          <a:noFill/>
                        </a:ln>
                        <a:solidFill>
                          <a:schemeClr val="tx1"/>
                        </a:solidFill>
                        <a:effectLst/>
                        <a:latin typeface="Arial" charset="0"/>
                      </a:endParaRPr>
                    </a:p>
                  </a:txBody>
                  <a:tcPr horzOverflow="overflow">
                    <a:lnL cap="flat">
                      <a:noFill/>
                    </a:lnL>
                    <a:lnR cap="flat">
                      <a:noFill/>
                    </a:lnR>
                    <a:lnT>
                      <a:noFill/>
                    </a:lnT>
                    <a:lnB>
                      <a:noFill/>
                    </a:lnB>
                    <a:lnTlToBr>
                      <a:noFill/>
                    </a:lnTlToBr>
                    <a:lnBlToTr>
                      <a:noFill/>
                    </a:lnBlToTr>
                    <a:noFill/>
                  </a:tcPr>
                </a:tc>
              </a:tr>
              <a:tr h="0">
                <a:tc>
                  <a:txBody>
                    <a:bodyPr/>
                    <a:lstStyle/>
                    <a:p>
                      <a:pPr marL="0" marR="0" lvl="0" indent="0" algn="l" defTabSz="914400" rtl="0" eaLnBrk="1" fontAlgn="base" latinLnBrk="0" hangingPunct="1">
                        <a:lnSpc>
                          <a:spcPct val="80000"/>
                        </a:lnSpc>
                        <a:spcBef>
                          <a:spcPct val="20000"/>
                        </a:spcBef>
                        <a:spcAft>
                          <a:spcPct val="0"/>
                        </a:spcAft>
                        <a:buClrTx/>
                        <a:buSzTx/>
                        <a:buFontTx/>
                        <a:buNone/>
                        <a:tabLst/>
                      </a:pPr>
                      <a:endParaRPr kumimoji="0" lang="en-US" sz="1100" b="0" i="0" u="none" strike="noStrike" cap="none" normalizeH="0" baseline="0" smtClean="0">
                        <a:ln>
                          <a:noFill/>
                        </a:ln>
                        <a:solidFill>
                          <a:schemeClr val="tx1"/>
                        </a:solidFill>
                        <a:effectLst/>
                        <a:latin typeface="Arial" charset="0"/>
                      </a:endParaRPr>
                    </a:p>
                  </a:txBody>
                  <a:tcPr horzOverflow="overflow">
                    <a:lnL cap="flat">
                      <a:noFill/>
                    </a:lnL>
                    <a:lnR cap="flat">
                      <a:noFill/>
                    </a:lnR>
                    <a:lnT>
                      <a:noFill/>
                    </a:lnT>
                    <a:lnB>
                      <a:noFill/>
                    </a:lnB>
                    <a:lnTlToBr>
                      <a:noFill/>
                    </a:lnTlToBr>
                    <a:lnBlToTr>
                      <a:noFill/>
                    </a:lnBlToTr>
                    <a:noFill/>
                  </a:tcPr>
                </a:tc>
              </a:tr>
              <a:tr h="0">
                <a:tc>
                  <a:txBody>
                    <a:bodyPr/>
                    <a:lstStyle/>
                    <a:p>
                      <a:pPr marL="0" marR="0" lvl="0" indent="0" algn="l" defTabSz="914400" rtl="0" eaLnBrk="1" fontAlgn="base" latinLnBrk="0" hangingPunct="1">
                        <a:lnSpc>
                          <a:spcPct val="80000"/>
                        </a:lnSpc>
                        <a:spcBef>
                          <a:spcPct val="20000"/>
                        </a:spcBef>
                        <a:spcAft>
                          <a:spcPct val="0"/>
                        </a:spcAft>
                        <a:buClrTx/>
                        <a:buSzTx/>
                        <a:buFontTx/>
                        <a:buNone/>
                        <a:tabLst/>
                      </a:pPr>
                      <a:endParaRPr kumimoji="0" lang="en-US" sz="1100" b="0" i="0" u="none" strike="noStrike" cap="none" normalizeH="0" baseline="0" smtClean="0">
                        <a:ln>
                          <a:noFill/>
                        </a:ln>
                        <a:solidFill>
                          <a:schemeClr val="tx1"/>
                        </a:solidFill>
                        <a:effectLst/>
                        <a:latin typeface="Arial" charset="0"/>
                      </a:endParaRPr>
                    </a:p>
                  </a:txBody>
                  <a:tcPr horzOverflow="overflow">
                    <a:lnL cap="flat">
                      <a:noFill/>
                    </a:lnL>
                    <a:lnR cap="flat">
                      <a:noFill/>
                    </a:lnR>
                    <a:lnT>
                      <a:noFill/>
                    </a:lnT>
                    <a:lnB>
                      <a:noFill/>
                    </a:lnB>
                    <a:lnTlToBr>
                      <a:noFill/>
                    </a:lnTlToBr>
                    <a:lnBlToTr>
                      <a:noFill/>
                    </a:lnBlToTr>
                    <a:noFill/>
                  </a:tcPr>
                </a:tc>
              </a:tr>
              <a:tr h="0">
                <a:tc>
                  <a:txBody>
                    <a:bodyPr/>
                    <a:lstStyle/>
                    <a:p>
                      <a:pPr marL="0" marR="0" lvl="0" indent="0" algn="l" defTabSz="914400" rtl="0" eaLnBrk="1" fontAlgn="base" latinLnBrk="0" hangingPunct="1">
                        <a:lnSpc>
                          <a:spcPct val="80000"/>
                        </a:lnSpc>
                        <a:spcBef>
                          <a:spcPct val="20000"/>
                        </a:spcBef>
                        <a:spcAft>
                          <a:spcPct val="0"/>
                        </a:spcAft>
                        <a:buClrTx/>
                        <a:buSzTx/>
                        <a:buFontTx/>
                        <a:buNone/>
                        <a:tabLst/>
                      </a:pPr>
                      <a:endParaRPr kumimoji="0" lang="en-US" sz="1100" b="0" i="0" u="none" strike="noStrike" cap="none" normalizeH="0" baseline="0" smtClean="0">
                        <a:ln>
                          <a:noFill/>
                        </a:ln>
                        <a:solidFill>
                          <a:schemeClr val="tx1"/>
                        </a:solidFill>
                        <a:effectLst/>
                        <a:latin typeface="Arial" charset="0"/>
                      </a:endParaRPr>
                    </a:p>
                  </a:txBody>
                  <a:tcPr horzOverflow="overflow">
                    <a:lnL cap="flat">
                      <a:noFill/>
                    </a:lnL>
                    <a:lnR cap="flat">
                      <a:noFill/>
                    </a:lnR>
                    <a:lnT>
                      <a:noFill/>
                    </a:lnT>
                    <a:lnB>
                      <a:noFill/>
                    </a:lnB>
                    <a:lnTlToBr>
                      <a:noFill/>
                    </a:lnTlToBr>
                    <a:lnBlToTr>
                      <a:noFill/>
                    </a:lnBlToTr>
                    <a:noFill/>
                  </a:tcPr>
                </a:tc>
              </a:tr>
              <a:tr h="0">
                <a:tc>
                  <a:txBody>
                    <a:bodyPr/>
                    <a:lstStyle/>
                    <a:p>
                      <a:pPr marL="0" marR="0" lvl="0" indent="0" algn="l" defTabSz="914400" rtl="0" eaLnBrk="1" fontAlgn="base" latinLnBrk="0" hangingPunct="1">
                        <a:lnSpc>
                          <a:spcPct val="80000"/>
                        </a:lnSpc>
                        <a:spcBef>
                          <a:spcPct val="20000"/>
                        </a:spcBef>
                        <a:spcAft>
                          <a:spcPct val="0"/>
                        </a:spcAft>
                        <a:buClrTx/>
                        <a:buSzTx/>
                        <a:buFontTx/>
                        <a:buNone/>
                        <a:tabLst/>
                      </a:pPr>
                      <a:endParaRPr kumimoji="0" lang="en-US" sz="1100" b="0" i="0" u="none" strike="noStrike" cap="none" normalizeH="0" baseline="0" smtClean="0">
                        <a:ln>
                          <a:noFill/>
                        </a:ln>
                        <a:solidFill>
                          <a:schemeClr val="tx1"/>
                        </a:solidFill>
                        <a:effectLst/>
                        <a:latin typeface="Arial" charset="0"/>
                      </a:endParaRPr>
                    </a:p>
                  </a:txBody>
                  <a:tcPr horzOverflow="overflow">
                    <a:lnL cap="flat">
                      <a:noFill/>
                    </a:lnL>
                    <a:lnR cap="flat">
                      <a:noFill/>
                    </a:lnR>
                    <a:lnT>
                      <a:noFill/>
                    </a:lnT>
                    <a:lnB>
                      <a:noFill/>
                    </a:lnB>
                    <a:lnTlToBr>
                      <a:noFill/>
                    </a:lnTlToBr>
                    <a:lnBlToTr>
                      <a:noFill/>
                    </a:lnBlToTr>
                    <a:noFill/>
                  </a:tcPr>
                </a:tc>
              </a:tr>
              <a:tr h="0">
                <a:tc>
                  <a:txBody>
                    <a:bodyPr/>
                    <a:lstStyle/>
                    <a:p>
                      <a:pPr marL="0" marR="0" lvl="0" indent="0" algn="l" defTabSz="914400" rtl="0" eaLnBrk="1" fontAlgn="base" latinLnBrk="0" hangingPunct="1">
                        <a:lnSpc>
                          <a:spcPct val="80000"/>
                        </a:lnSpc>
                        <a:spcBef>
                          <a:spcPct val="20000"/>
                        </a:spcBef>
                        <a:spcAft>
                          <a:spcPct val="0"/>
                        </a:spcAft>
                        <a:buClrTx/>
                        <a:buSzTx/>
                        <a:buFontTx/>
                        <a:buNone/>
                        <a:tabLst/>
                      </a:pPr>
                      <a:endParaRPr kumimoji="0" lang="en-US" sz="1100" b="0" i="0" u="none" strike="noStrike" cap="none" normalizeH="0" baseline="0" smtClean="0">
                        <a:ln>
                          <a:noFill/>
                        </a:ln>
                        <a:solidFill>
                          <a:schemeClr val="tx1"/>
                        </a:solidFill>
                        <a:effectLst/>
                        <a:latin typeface="Arial" charset="0"/>
                      </a:endParaRPr>
                    </a:p>
                  </a:txBody>
                  <a:tcPr horzOverflow="overflow">
                    <a:lnL cap="flat">
                      <a:noFill/>
                    </a:lnL>
                    <a:lnR cap="flat">
                      <a:noFill/>
                    </a:lnR>
                    <a:lnT>
                      <a:noFill/>
                    </a:lnT>
                    <a:lnB>
                      <a:noFill/>
                    </a:lnB>
                    <a:lnTlToBr>
                      <a:noFill/>
                    </a:lnTlToBr>
                    <a:lnBlToTr>
                      <a:noFill/>
                    </a:lnBlToTr>
                    <a:noFill/>
                  </a:tcPr>
                </a:tc>
              </a:tr>
              <a:tr h="0">
                <a:tc>
                  <a:txBody>
                    <a:bodyPr/>
                    <a:lstStyle/>
                    <a:p>
                      <a:pPr marL="0" marR="0" lvl="0" indent="0" algn="l" defTabSz="914400" rtl="0" eaLnBrk="1" fontAlgn="base" latinLnBrk="0" hangingPunct="1">
                        <a:lnSpc>
                          <a:spcPct val="80000"/>
                        </a:lnSpc>
                        <a:spcBef>
                          <a:spcPct val="20000"/>
                        </a:spcBef>
                        <a:spcAft>
                          <a:spcPct val="0"/>
                        </a:spcAft>
                        <a:buClrTx/>
                        <a:buSzTx/>
                        <a:buFontTx/>
                        <a:buNone/>
                        <a:tabLst/>
                      </a:pPr>
                      <a:endParaRPr kumimoji="0" lang="en-US" sz="1100" b="0" i="0" u="none" strike="noStrike" cap="none" normalizeH="0" baseline="0" smtClean="0">
                        <a:ln>
                          <a:noFill/>
                        </a:ln>
                        <a:solidFill>
                          <a:schemeClr val="tx1"/>
                        </a:solidFill>
                        <a:effectLst/>
                        <a:latin typeface="Arial" charset="0"/>
                      </a:endParaRPr>
                    </a:p>
                  </a:txBody>
                  <a:tcPr horzOverflow="overflow">
                    <a:lnL cap="flat">
                      <a:noFill/>
                    </a:lnL>
                    <a:lnR cap="flat">
                      <a:noFill/>
                    </a:lnR>
                    <a:lnT>
                      <a:noFill/>
                    </a:lnT>
                    <a:lnB>
                      <a:noFill/>
                    </a:lnB>
                    <a:lnTlToBr>
                      <a:noFill/>
                    </a:lnTlToBr>
                    <a:lnBlToTr>
                      <a:noFill/>
                    </a:lnBlToTr>
                    <a:noFill/>
                  </a:tcPr>
                </a:tc>
              </a:tr>
              <a:tr h="0">
                <a:tc>
                  <a:txBody>
                    <a:bodyPr/>
                    <a:lstStyle/>
                    <a:p>
                      <a:pPr marL="0" marR="0" lvl="0" indent="0" algn="l" defTabSz="914400" rtl="0" eaLnBrk="1" fontAlgn="base" latinLnBrk="0" hangingPunct="1">
                        <a:lnSpc>
                          <a:spcPct val="80000"/>
                        </a:lnSpc>
                        <a:spcBef>
                          <a:spcPct val="20000"/>
                        </a:spcBef>
                        <a:spcAft>
                          <a:spcPct val="0"/>
                        </a:spcAft>
                        <a:buClrTx/>
                        <a:buSzTx/>
                        <a:buFontTx/>
                        <a:buNone/>
                        <a:tabLst/>
                      </a:pPr>
                      <a:endParaRPr kumimoji="0" lang="en-US" sz="1100" b="0" i="0" u="none" strike="noStrike" cap="none" normalizeH="0" baseline="0" smtClean="0">
                        <a:ln>
                          <a:noFill/>
                        </a:ln>
                        <a:solidFill>
                          <a:schemeClr val="tx1"/>
                        </a:solidFill>
                        <a:effectLst/>
                        <a:latin typeface="Arial" charset="0"/>
                      </a:endParaRPr>
                    </a:p>
                  </a:txBody>
                  <a:tcPr horzOverflow="overflow">
                    <a:lnL cap="flat">
                      <a:noFill/>
                    </a:lnL>
                    <a:lnR cap="flat">
                      <a:noFill/>
                    </a:lnR>
                    <a:lnT>
                      <a:noFill/>
                    </a:lnT>
                    <a:lnB>
                      <a:noFill/>
                    </a:lnB>
                    <a:lnTlToBr>
                      <a:noFill/>
                    </a:lnTlToBr>
                    <a:lnBlToTr>
                      <a:noFill/>
                    </a:lnBlToTr>
                    <a:noFill/>
                  </a:tcPr>
                </a:tc>
              </a:tr>
              <a:tr h="0">
                <a:tc>
                  <a:txBody>
                    <a:bodyPr/>
                    <a:lstStyle/>
                    <a:p>
                      <a:pPr marL="0" marR="0" lvl="0" indent="0" algn="l" defTabSz="914400" rtl="0" eaLnBrk="1" fontAlgn="base" latinLnBrk="0" hangingPunct="1">
                        <a:lnSpc>
                          <a:spcPct val="80000"/>
                        </a:lnSpc>
                        <a:spcBef>
                          <a:spcPct val="20000"/>
                        </a:spcBef>
                        <a:spcAft>
                          <a:spcPct val="0"/>
                        </a:spcAft>
                        <a:buClrTx/>
                        <a:buSzTx/>
                        <a:buFontTx/>
                        <a:buNone/>
                        <a:tabLst/>
                      </a:pPr>
                      <a:endParaRPr kumimoji="0" lang="en-US" sz="1100" b="0" i="0" u="none" strike="noStrike" cap="none" normalizeH="0" baseline="0" smtClean="0">
                        <a:ln>
                          <a:noFill/>
                        </a:ln>
                        <a:solidFill>
                          <a:schemeClr val="tx1"/>
                        </a:solidFill>
                        <a:effectLst/>
                        <a:latin typeface="Arial" charset="0"/>
                      </a:endParaRPr>
                    </a:p>
                  </a:txBody>
                  <a:tcPr horzOverflow="overflow">
                    <a:lnL cap="flat">
                      <a:noFill/>
                    </a:lnL>
                    <a:lnR cap="flat">
                      <a:noFill/>
                    </a:lnR>
                    <a:lnT>
                      <a:noFill/>
                    </a:lnT>
                    <a:lnB>
                      <a:noFill/>
                    </a:lnB>
                    <a:lnTlToBr>
                      <a:noFill/>
                    </a:lnTlToBr>
                    <a:lnBlToTr>
                      <a:noFill/>
                    </a:lnBlToTr>
                    <a:noFill/>
                  </a:tcPr>
                </a:tc>
              </a:tr>
              <a:tr h="0">
                <a:tc>
                  <a:txBody>
                    <a:bodyPr/>
                    <a:lstStyle/>
                    <a:p>
                      <a:pPr marL="0" marR="0" lvl="0" indent="0" algn="l" defTabSz="914400" rtl="0" eaLnBrk="1" fontAlgn="base" latinLnBrk="0" hangingPunct="1">
                        <a:lnSpc>
                          <a:spcPct val="80000"/>
                        </a:lnSpc>
                        <a:spcBef>
                          <a:spcPct val="20000"/>
                        </a:spcBef>
                        <a:spcAft>
                          <a:spcPct val="0"/>
                        </a:spcAft>
                        <a:buClrTx/>
                        <a:buSzTx/>
                        <a:buFontTx/>
                        <a:buNone/>
                        <a:tabLst/>
                      </a:pPr>
                      <a:endParaRPr kumimoji="0" lang="en-US" sz="1100" b="0" i="0" u="none" strike="noStrike" cap="none" normalizeH="0" baseline="0" smtClean="0">
                        <a:ln>
                          <a:noFill/>
                        </a:ln>
                        <a:solidFill>
                          <a:schemeClr val="tx1"/>
                        </a:solidFill>
                        <a:effectLst/>
                        <a:latin typeface="Arial" charset="0"/>
                      </a:endParaRPr>
                    </a:p>
                  </a:txBody>
                  <a:tcPr horzOverflow="overflow">
                    <a:lnL cap="flat">
                      <a:noFill/>
                    </a:lnL>
                    <a:lnR cap="flat">
                      <a:noFill/>
                    </a:lnR>
                    <a:lnT>
                      <a:noFill/>
                    </a:lnT>
                    <a:lnB>
                      <a:noFill/>
                    </a:lnB>
                    <a:lnTlToBr>
                      <a:noFill/>
                    </a:lnTlToBr>
                    <a:lnBlToTr>
                      <a:noFill/>
                    </a:lnBlToTr>
                    <a:noFill/>
                  </a:tcPr>
                </a:tc>
              </a:tr>
              <a:tr h="0">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endParaRPr kumimoji="0" lang="en-US" sz="900" b="0" i="0" u="none" strike="noStrike" cap="none" normalizeH="0" baseline="0" smtClean="0">
                        <a:ln>
                          <a:noFill/>
                        </a:ln>
                        <a:solidFill>
                          <a:schemeClr val="tx1"/>
                        </a:solidFill>
                        <a:effectLst>
                          <a:outerShdw blurRad="38100" dist="38100" dir="2700000" algn="tl">
                            <a:srgbClr val="C0C0C0"/>
                          </a:outerShdw>
                        </a:effectLst>
                        <a:latin typeface="Arial" charset="0"/>
                      </a:endParaRPr>
                    </a:p>
                  </a:txBody>
                  <a:tcPr horzOverflow="overflow">
                    <a:lnL cap="flat">
                      <a:noFill/>
                    </a:lnL>
                    <a:lnR cap="flat">
                      <a:noFill/>
                    </a:lnR>
                    <a:lnT>
                      <a:noFill/>
                    </a:lnT>
                    <a:lnB cap="flat">
                      <a:noFill/>
                    </a:lnB>
                    <a:lnTlToBr>
                      <a:noFill/>
                    </a:lnTlToBr>
                    <a:lnBlToTr>
                      <a:noFill/>
                    </a:lnBlToTr>
                    <a:noFill/>
                  </a:tcPr>
                </a:tc>
              </a:tr>
            </a:tbl>
          </a:graphicData>
        </a:graphic>
      </p:graphicFrame>
    </p:spTree>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7" presetClass="entr" presetSubtype="0" fill="hold" grpId="0" nodeType="afterEffect">
                                  <p:stCondLst>
                                    <p:cond delay="0"/>
                                  </p:stCondLst>
                                  <p:childTnLst>
                                    <p:set>
                                      <p:cBhvr>
                                        <p:cTn id="6" dur="1" fill="hold">
                                          <p:stCondLst>
                                            <p:cond delay="0"/>
                                          </p:stCondLst>
                                        </p:cTn>
                                        <p:tgtEl>
                                          <p:spTgt spid="411651"/>
                                        </p:tgtEl>
                                        <p:attrNameLst>
                                          <p:attrName>style.visibility</p:attrName>
                                        </p:attrNameLst>
                                      </p:cBhvr>
                                      <p:to>
                                        <p:strVal val="visible"/>
                                      </p:to>
                                    </p:set>
                                    <p:animEffect transition="in" filter="fade">
                                      <p:cBhvr>
                                        <p:cTn id="7" dur="500"/>
                                        <p:tgtEl>
                                          <p:spTgt spid="411651"/>
                                        </p:tgtEl>
                                      </p:cBhvr>
                                    </p:animEffect>
                                    <p:anim calcmode="lin" valueType="num">
                                      <p:cBhvr>
                                        <p:cTn id="8" dur="500" fill="hold"/>
                                        <p:tgtEl>
                                          <p:spTgt spid="411651"/>
                                        </p:tgtEl>
                                        <p:attrNameLst>
                                          <p:attrName>ppt_x</p:attrName>
                                        </p:attrNameLst>
                                      </p:cBhvr>
                                      <p:tavLst>
                                        <p:tav tm="0">
                                          <p:val>
                                            <p:strVal val="#ppt_x"/>
                                          </p:val>
                                        </p:tav>
                                        <p:tav tm="100000">
                                          <p:val>
                                            <p:strVal val="#ppt_x"/>
                                          </p:val>
                                        </p:tav>
                                      </p:tavLst>
                                    </p:anim>
                                    <p:anim calcmode="lin" valueType="num">
                                      <p:cBhvr>
                                        <p:cTn id="9" dur="500" fill="hold"/>
                                        <p:tgtEl>
                                          <p:spTgt spid="411651"/>
                                        </p:tgtEl>
                                        <p:attrNameLst>
                                          <p:attrName>ppt_y</p:attrName>
                                        </p:attrNameLst>
                                      </p:cBhvr>
                                      <p:tavLst>
                                        <p:tav tm="0">
                                          <p:val>
                                            <p:strVal val="#ppt_y-.1"/>
                                          </p:val>
                                        </p:tav>
                                        <p:tav tm="100000">
                                          <p:val>
                                            <p:strVal val="#ppt_y"/>
                                          </p:val>
                                        </p:tav>
                                      </p:tavLst>
                                    </p:anim>
                                  </p:childTnLst>
                                </p:cTn>
                              </p:par>
                            </p:childTnLst>
                          </p:cTn>
                        </p:par>
                        <p:par>
                          <p:cTn id="10" fill="hold">
                            <p:stCondLst>
                              <p:cond delay="500"/>
                            </p:stCondLst>
                            <p:childTnLst>
                              <p:par>
                                <p:cTn id="11" presetID="53" presetClass="entr" presetSubtype="0" fill="hold" grpId="0" nodeType="afterEffect">
                                  <p:stCondLst>
                                    <p:cond delay="0"/>
                                  </p:stCondLst>
                                  <p:childTnLst>
                                    <p:set>
                                      <p:cBhvr>
                                        <p:cTn id="12" dur="1" fill="hold">
                                          <p:stCondLst>
                                            <p:cond delay="0"/>
                                          </p:stCondLst>
                                        </p:cTn>
                                        <p:tgtEl>
                                          <p:spTgt spid="411652">
                                            <p:txEl>
                                              <p:pRg st="0" end="0"/>
                                            </p:txEl>
                                          </p:spTgt>
                                        </p:tgtEl>
                                        <p:attrNameLst>
                                          <p:attrName>style.visibility</p:attrName>
                                        </p:attrNameLst>
                                      </p:cBhvr>
                                      <p:to>
                                        <p:strVal val="visible"/>
                                      </p:to>
                                    </p:set>
                                    <p:anim calcmode="lin" valueType="num">
                                      <p:cBhvr>
                                        <p:cTn id="13" dur="500" fill="hold"/>
                                        <p:tgtEl>
                                          <p:spTgt spid="411652">
                                            <p:txEl>
                                              <p:pRg st="0" end="0"/>
                                            </p:txEl>
                                          </p:spTgt>
                                        </p:tgtEl>
                                        <p:attrNameLst>
                                          <p:attrName>ppt_w</p:attrName>
                                        </p:attrNameLst>
                                      </p:cBhvr>
                                      <p:tavLst>
                                        <p:tav tm="0">
                                          <p:val>
                                            <p:fltVal val="0"/>
                                          </p:val>
                                        </p:tav>
                                        <p:tav tm="100000">
                                          <p:val>
                                            <p:strVal val="#ppt_w"/>
                                          </p:val>
                                        </p:tav>
                                      </p:tavLst>
                                    </p:anim>
                                    <p:anim calcmode="lin" valueType="num">
                                      <p:cBhvr>
                                        <p:cTn id="14" dur="500" fill="hold"/>
                                        <p:tgtEl>
                                          <p:spTgt spid="411652">
                                            <p:txEl>
                                              <p:pRg st="0" end="0"/>
                                            </p:txEl>
                                          </p:spTgt>
                                        </p:tgtEl>
                                        <p:attrNameLst>
                                          <p:attrName>ppt_h</p:attrName>
                                        </p:attrNameLst>
                                      </p:cBhvr>
                                      <p:tavLst>
                                        <p:tav tm="0">
                                          <p:val>
                                            <p:fltVal val="0"/>
                                          </p:val>
                                        </p:tav>
                                        <p:tav tm="100000">
                                          <p:val>
                                            <p:strVal val="#ppt_h"/>
                                          </p:val>
                                        </p:tav>
                                      </p:tavLst>
                                    </p:anim>
                                    <p:animEffect transition="in" filter="fade">
                                      <p:cBhvr>
                                        <p:cTn id="15" dur="500"/>
                                        <p:tgtEl>
                                          <p:spTgt spid="411652">
                                            <p:txEl>
                                              <p:pRg st="0" end="0"/>
                                            </p:txEl>
                                          </p:spTgt>
                                        </p:tgtEl>
                                      </p:cBhvr>
                                    </p:animEffect>
                                  </p:childTnLst>
                                </p:cTn>
                              </p:par>
                            </p:childTnLst>
                          </p:cTn>
                        </p:par>
                      </p:childTnLst>
                    </p:cTn>
                  </p:par>
                  <p:par>
                    <p:cTn id="16" fill="hold">
                      <p:stCondLst>
                        <p:cond delay="indefinite"/>
                      </p:stCondLst>
                      <p:childTnLst>
                        <p:par>
                          <p:cTn id="17" fill="hold">
                            <p:stCondLst>
                              <p:cond delay="0"/>
                            </p:stCondLst>
                            <p:childTnLst>
                              <p:par>
                                <p:cTn id="18" presetID="53" presetClass="entr" presetSubtype="0" fill="hold" grpId="0" nodeType="clickEffect">
                                  <p:stCondLst>
                                    <p:cond delay="0"/>
                                  </p:stCondLst>
                                  <p:childTnLst>
                                    <p:set>
                                      <p:cBhvr>
                                        <p:cTn id="19" dur="1" fill="hold">
                                          <p:stCondLst>
                                            <p:cond delay="0"/>
                                          </p:stCondLst>
                                        </p:cTn>
                                        <p:tgtEl>
                                          <p:spTgt spid="411650"/>
                                        </p:tgtEl>
                                        <p:attrNameLst>
                                          <p:attrName>style.visibility</p:attrName>
                                        </p:attrNameLst>
                                      </p:cBhvr>
                                      <p:to>
                                        <p:strVal val="visible"/>
                                      </p:to>
                                    </p:set>
                                    <p:anim calcmode="lin" valueType="num">
                                      <p:cBhvr>
                                        <p:cTn id="20" dur="500" fill="hold"/>
                                        <p:tgtEl>
                                          <p:spTgt spid="411650"/>
                                        </p:tgtEl>
                                        <p:attrNameLst>
                                          <p:attrName>ppt_w</p:attrName>
                                        </p:attrNameLst>
                                      </p:cBhvr>
                                      <p:tavLst>
                                        <p:tav tm="0">
                                          <p:val>
                                            <p:fltVal val="0"/>
                                          </p:val>
                                        </p:tav>
                                        <p:tav tm="100000">
                                          <p:val>
                                            <p:strVal val="#ppt_w"/>
                                          </p:val>
                                        </p:tav>
                                      </p:tavLst>
                                    </p:anim>
                                    <p:anim calcmode="lin" valueType="num">
                                      <p:cBhvr>
                                        <p:cTn id="21" dur="500" fill="hold"/>
                                        <p:tgtEl>
                                          <p:spTgt spid="411650"/>
                                        </p:tgtEl>
                                        <p:attrNameLst>
                                          <p:attrName>ppt_h</p:attrName>
                                        </p:attrNameLst>
                                      </p:cBhvr>
                                      <p:tavLst>
                                        <p:tav tm="0">
                                          <p:val>
                                            <p:fltVal val="0"/>
                                          </p:val>
                                        </p:tav>
                                        <p:tav tm="100000">
                                          <p:val>
                                            <p:strVal val="#ppt_h"/>
                                          </p:val>
                                        </p:tav>
                                      </p:tavLst>
                                    </p:anim>
                                    <p:animEffect transition="in" filter="fade">
                                      <p:cBhvr>
                                        <p:cTn id="22" dur="500"/>
                                        <p:tgtEl>
                                          <p:spTgt spid="411650"/>
                                        </p:tgtEl>
                                      </p:cBhvr>
                                    </p:animEffect>
                                  </p:childTnLst>
                                </p:cTn>
                              </p:par>
                            </p:childTnLst>
                          </p:cTn>
                        </p:par>
                        <p:par>
                          <p:cTn id="23" fill="hold">
                            <p:stCondLst>
                              <p:cond delay="500"/>
                            </p:stCondLst>
                            <p:childTnLst>
                              <p:par>
                                <p:cTn id="24" presetID="53" presetClass="entr" presetSubtype="0" fill="hold" nodeType="afterEffect">
                                  <p:stCondLst>
                                    <p:cond delay="0"/>
                                  </p:stCondLst>
                                  <p:childTnLst>
                                    <p:set>
                                      <p:cBhvr>
                                        <p:cTn id="25" dur="1" fill="hold">
                                          <p:stCondLst>
                                            <p:cond delay="0"/>
                                          </p:stCondLst>
                                        </p:cTn>
                                        <p:tgtEl>
                                          <p:spTgt spid="411803"/>
                                        </p:tgtEl>
                                        <p:attrNameLst>
                                          <p:attrName>style.visibility</p:attrName>
                                        </p:attrNameLst>
                                      </p:cBhvr>
                                      <p:to>
                                        <p:strVal val="visible"/>
                                      </p:to>
                                    </p:set>
                                    <p:anim calcmode="lin" valueType="num">
                                      <p:cBhvr>
                                        <p:cTn id="26" dur="1000" fill="hold"/>
                                        <p:tgtEl>
                                          <p:spTgt spid="411803"/>
                                        </p:tgtEl>
                                        <p:attrNameLst>
                                          <p:attrName>ppt_w</p:attrName>
                                        </p:attrNameLst>
                                      </p:cBhvr>
                                      <p:tavLst>
                                        <p:tav tm="0">
                                          <p:val>
                                            <p:fltVal val="0"/>
                                          </p:val>
                                        </p:tav>
                                        <p:tav tm="100000">
                                          <p:val>
                                            <p:strVal val="#ppt_w"/>
                                          </p:val>
                                        </p:tav>
                                      </p:tavLst>
                                    </p:anim>
                                    <p:anim calcmode="lin" valueType="num">
                                      <p:cBhvr>
                                        <p:cTn id="27" dur="1000" fill="hold"/>
                                        <p:tgtEl>
                                          <p:spTgt spid="411803"/>
                                        </p:tgtEl>
                                        <p:attrNameLst>
                                          <p:attrName>ppt_h</p:attrName>
                                        </p:attrNameLst>
                                      </p:cBhvr>
                                      <p:tavLst>
                                        <p:tav tm="0">
                                          <p:val>
                                            <p:fltVal val="0"/>
                                          </p:val>
                                        </p:tav>
                                        <p:tav tm="100000">
                                          <p:val>
                                            <p:strVal val="#ppt_h"/>
                                          </p:val>
                                        </p:tav>
                                      </p:tavLst>
                                    </p:anim>
                                    <p:animEffect transition="in" filter="fade">
                                      <p:cBhvr>
                                        <p:cTn id="28" dur="1000"/>
                                        <p:tgtEl>
                                          <p:spTgt spid="411803"/>
                                        </p:tgtEl>
                                      </p:cBhvr>
                                    </p:animEffect>
                                  </p:childTnLst>
                                </p:cTn>
                              </p:par>
                            </p:childTnLst>
                          </p:cTn>
                        </p:par>
                        <p:par>
                          <p:cTn id="29" fill="hold">
                            <p:stCondLst>
                              <p:cond delay="1500"/>
                            </p:stCondLst>
                            <p:childTnLst>
                              <p:par>
                                <p:cTn id="30" presetID="53" presetClass="entr" presetSubtype="0" fill="hold" grpId="0" nodeType="afterEffect">
                                  <p:stCondLst>
                                    <p:cond delay="0"/>
                                  </p:stCondLst>
                                  <p:childTnLst>
                                    <p:set>
                                      <p:cBhvr>
                                        <p:cTn id="31" dur="1" fill="hold">
                                          <p:stCondLst>
                                            <p:cond delay="0"/>
                                          </p:stCondLst>
                                        </p:cTn>
                                        <p:tgtEl>
                                          <p:spTgt spid="411699"/>
                                        </p:tgtEl>
                                        <p:attrNameLst>
                                          <p:attrName>style.visibility</p:attrName>
                                        </p:attrNameLst>
                                      </p:cBhvr>
                                      <p:to>
                                        <p:strVal val="visible"/>
                                      </p:to>
                                    </p:set>
                                    <p:anim calcmode="lin" valueType="num">
                                      <p:cBhvr>
                                        <p:cTn id="32" dur="500" fill="hold"/>
                                        <p:tgtEl>
                                          <p:spTgt spid="411699"/>
                                        </p:tgtEl>
                                        <p:attrNameLst>
                                          <p:attrName>ppt_w</p:attrName>
                                        </p:attrNameLst>
                                      </p:cBhvr>
                                      <p:tavLst>
                                        <p:tav tm="0">
                                          <p:val>
                                            <p:fltVal val="0"/>
                                          </p:val>
                                        </p:tav>
                                        <p:tav tm="100000">
                                          <p:val>
                                            <p:strVal val="#ppt_w"/>
                                          </p:val>
                                        </p:tav>
                                      </p:tavLst>
                                    </p:anim>
                                    <p:anim calcmode="lin" valueType="num">
                                      <p:cBhvr>
                                        <p:cTn id="33" dur="500" fill="hold"/>
                                        <p:tgtEl>
                                          <p:spTgt spid="411699"/>
                                        </p:tgtEl>
                                        <p:attrNameLst>
                                          <p:attrName>ppt_h</p:attrName>
                                        </p:attrNameLst>
                                      </p:cBhvr>
                                      <p:tavLst>
                                        <p:tav tm="0">
                                          <p:val>
                                            <p:fltVal val="0"/>
                                          </p:val>
                                        </p:tav>
                                        <p:tav tm="100000">
                                          <p:val>
                                            <p:strVal val="#ppt_h"/>
                                          </p:val>
                                        </p:tav>
                                      </p:tavLst>
                                    </p:anim>
                                    <p:animEffect transition="in" filter="fade">
                                      <p:cBhvr>
                                        <p:cTn id="34" dur="500"/>
                                        <p:tgtEl>
                                          <p:spTgt spid="411699"/>
                                        </p:tgtEl>
                                      </p:cBhvr>
                                    </p:animEffect>
                                  </p:childTnLst>
                                </p:cTn>
                              </p:par>
                            </p:childTnLst>
                          </p:cTn>
                        </p:par>
                        <p:par>
                          <p:cTn id="35" fill="hold">
                            <p:stCondLst>
                              <p:cond delay="2000"/>
                            </p:stCondLst>
                            <p:childTnLst>
                              <p:par>
                                <p:cTn id="36" presetID="53" presetClass="entr" presetSubtype="0" fill="hold" nodeType="afterEffect">
                                  <p:stCondLst>
                                    <p:cond delay="0"/>
                                  </p:stCondLst>
                                  <p:childTnLst>
                                    <p:set>
                                      <p:cBhvr>
                                        <p:cTn id="37" dur="1" fill="hold">
                                          <p:stCondLst>
                                            <p:cond delay="0"/>
                                          </p:stCondLst>
                                        </p:cTn>
                                        <p:tgtEl>
                                          <p:spTgt spid="411806"/>
                                        </p:tgtEl>
                                        <p:attrNameLst>
                                          <p:attrName>style.visibility</p:attrName>
                                        </p:attrNameLst>
                                      </p:cBhvr>
                                      <p:to>
                                        <p:strVal val="visible"/>
                                      </p:to>
                                    </p:set>
                                    <p:anim calcmode="lin" valueType="num">
                                      <p:cBhvr>
                                        <p:cTn id="38" dur="1000" fill="hold"/>
                                        <p:tgtEl>
                                          <p:spTgt spid="411806"/>
                                        </p:tgtEl>
                                        <p:attrNameLst>
                                          <p:attrName>ppt_w</p:attrName>
                                        </p:attrNameLst>
                                      </p:cBhvr>
                                      <p:tavLst>
                                        <p:tav tm="0">
                                          <p:val>
                                            <p:fltVal val="0"/>
                                          </p:val>
                                        </p:tav>
                                        <p:tav tm="100000">
                                          <p:val>
                                            <p:strVal val="#ppt_w"/>
                                          </p:val>
                                        </p:tav>
                                      </p:tavLst>
                                    </p:anim>
                                    <p:anim calcmode="lin" valueType="num">
                                      <p:cBhvr>
                                        <p:cTn id="39" dur="1000" fill="hold"/>
                                        <p:tgtEl>
                                          <p:spTgt spid="411806"/>
                                        </p:tgtEl>
                                        <p:attrNameLst>
                                          <p:attrName>ppt_h</p:attrName>
                                        </p:attrNameLst>
                                      </p:cBhvr>
                                      <p:tavLst>
                                        <p:tav tm="0">
                                          <p:val>
                                            <p:fltVal val="0"/>
                                          </p:val>
                                        </p:tav>
                                        <p:tav tm="100000">
                                          <p:val>
                                            <p:strVal val="#ppt_h"/>
                                          </p:val>
                                        </p:tav>
                                      </p:tavLst>
                                    </p:anim>
                                    <p:animEffect transition="in" filter="fade">
                                      <p:cBhvr>
                                        <p:cTn id="40" dur="1000"/>
                                        <p:tgtEl>
                                          <p:spTgt spid="411806"/>
                                        </p:tgtEl>
                                      </p:cBhvr>
                                    </p:animEffect>
                                  </p:childTnLst>
                                </p:cTn>
                              </p:par>
                            </p:childTnLst>
                          </p:cTn>
                        </p:par>
                        <p:par>
                          <p:cTn id="41" fill="hold">
                            <p:stCondLst>
                              <p:cond delay="3000"/>
                            </p:stCondLst>
                            <p:childTnLst>
                              <p:par>
                                <p:cTn id="42" presetID="53" presetClass="entr" presetSubtype="0" fill="hold" grpId="0" nodeType="afterEffect">
                                  <p:stCondLst>
                                    <p:cond delay="0"/>
                                  </p:stCondLst>
                                  <p:childTnLst>
                                    <p:set>
                                      <p:cBhvr>
                                        <p:cTn id="43" dur="1" fill="hold">
                                          <p:stCondLst>
                                            <p:cond delay="0"/>
                                          </p:stCondLst>
                                        </p:cTn>
                                        <p:tgtEl>
                                          <p:spTgt spid="411746"/>
                                        </p:tgtEl>
                                        <p:attrNameLst>
                                          <p:attrName>style.visibility</p:attrName>
                                        </p:attrNameLst>
                                      </p:cBhvr>
                                      <p:to>
                                        <p:strVal val="visible"/>
                                      </p:to>
                                    </p:set>
                                    <p:anim calcmode="lin" valueType="num">
                                      <p:cBhvr>
                                        <p:cTn id="44" dur="500" fill="hold"/>
                                        <p:tgtEl>
                                          <p:spTgt spid="411746"/>
                                        </p:tgtEl>
                                        <p:attrNameLst>
                                          <p:attrName>ppt_w</p:attrName>
                                        </p:attrNameLst>
                                      </p:cBhvr>
                                      <p:tavLst>
                                        <p:tav tm="0">
                                          <p:val>
                                            <p:fltVal val="0"/>
                                          </p:val>
                                        </p:tav>
                                        <p:tav tm="100000">
                                          <p:val>
                                            <p:strVal val="#ppt_w"/>
                                          </p:val>
                                        </p:tav>
                                      </p:tavLst>
                                    </p:anim>
                                    <p:anim calcmode="lin" valueType="num">
                                      <p:cBhvr>
                                        <p:cTn id="45" dur="500" fill="hold"/>
                                        <p:tgtEl>
                                          <p:spTgt spid="411746"/>
                                        </p:tgtEl>
                                        <p:attrNameLst>
                                          <p:attrName>ppt_h</p:attrName>
                                        </p:attrNameLst>
                                      </p:cBhvr>
                                      <p:tavLst>
                                        <p:tav tm="0">
                                          <p:val>
                                            <p:fltVal val="0"/>
                                          </p:val>
                                        </p:tav>
                                        <p:tav tm="100000">
                                          <p:val>
                                            <p:strVal val="#ppt_h"/>
                                          </p:val>
                                        </p:tav>
                                      </p:tavLst>
                                    </p:anim>
                                    <p:animEffect transition="in" filter="fade">
                                      <p:cBhvr>
                                        <p:cTn id="46" dur="500"/>
                                        <p:tgtEl>
                                          <p:spTgt spid="411746"/>
                                        </p:tgtEl>
                                      </p:cBhvr>
                                    </p:animEffect>
                                  </p:childTnLst>
                                </p:cTn>
                              </p:par>
                            </p:childTnLst>
                          </p:cTn>
                        </p:par>
                        <p:par>
                          <p:cTn id="47" fill="hold">
                            <p:stCondLst>
                              <p:cond delay="3500"/>
                            </p:stCondLst>
                            <p:childTnLst>
                              <p:par>
                                <p:cTn id="48" presetID="53" presetClass="entr" presetSubtype="0" fill="hold" nodeType="afterEffect">
                                  <p:stCondLst>
                                    <p:cond delay="0"/>
                                  </p:stCondLst>
                                  <p:childTnLst>
                                    <p:set>
                                      <p:cBhvr>
                                        <p:cTn id="49" dur="1" fill="hold">
                                          <p:stCondLst>
                                            <p:cond delay="0"/>
                                          </p:stCondLst>
                                        </p:cTn>
                                        <p:tgtEl>
                                          <p:spTgt spid="411798"/>
                                        </p:tgtEl>
                                        <p:attrNameLst>
                                          <p:attrName>style.visibility</p:attrName>
                                        </p:attrNameLst>
                                      </p:cBhvr>
                                      <p:to>
                                        <p:strVal val="visible"/>
                                      </p:to>
                                    </p:set>
                                    <p:anim calcmode="lin" valueType="num">
                                      <p:cBhvr>
                                        <p:cTn id="50" dur="1000" fill="hold"/>
                                        <p:tgtEl>
                                          <p:spTgt spid="411798"/>
                                        </p:tgtEl>
                                        <p:attrNameLst>
                                          <p:attrName>ppt_w</p:attrName>
                                        </p:attrNameLst>
                                      </p:cBhvr>
                                      <p:tavLst>
                                        <p:tav tm="0">
                                          <p:val>
                                            <p:fltVal val="0"/>
                                          </p:val>
                                        </p:tav>
                                        <p:tav tm="100000">
                                          <p:val>
                                            <p:strVal val="#ppt_w"/>
                                          </p:val>
                                        </p:tav>
                                      </p:tavLst>
                                    </p:anim>
                                    <p:anim calcmode="lin" valueType="num">
                                      <p:cBhvr>
                                        <p:cTn id="51" dur="1000" fill="hold"/>
                                        <p:tgtEl>
                                          <p:spTgt spid="411798"/>
                                        </p:tgtEl>
                                        <p:attrNameLst>
                                          <p:attrName>ppt_h</p:attrName>
                                        </p:attrNameLst>
                                      </p:cBhvr>
                                      <p:tavLst>
                                        <p:tav tm="0">
                                          <p:val>
                                            <p:fltVal val="0"/>
                                          </p:val>
                                        </p:tav>
                                        <p:tav tm="100000">
                                          <p:val>
                                            <p:strVal val="#ppt_h"/>
                                          </p:val>
                                        </p:tav>
                                      </p:tavLst>
                                    </p:anim>
                                    <p:animEffect transition="in" filter="fade">
                                      <p:cBhvr>
                                        <p:cTn id="52" dur="1000"/>
                                        <p:tgtEl>
                                          <p:spTgt spid="411798"/>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11650" grpId="0"/>
      <p:bldP spid="411651" grpId="0"/>
      <p:bldP spid="411652" grpId="0" build="p" bldLvl="5"/>
      <p:bldP spid="411699" grpId="0"/>
      <p:bldP spid="411746" grpId="0"/>
    </p:bldLst>
  </p:timing>
</p:sld>
</file>

<file path=ppt/slides/slide61.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413698" name="Rectangle 2"/>
          <p:cNvSpPr>
            <a:spLocks noGrp="1" noChangeArrowheads="1"/>
          </p:cNvSpPr>
          <p:nvPr>
            <p:ph type="title"/>
          </p:nvPr>
        </p:nvSpPr>
        <p:spPr/>
        <p:txBody>
          <a:bodyPr/>
          <a:lstStyle/>
          <a:p>
            <a:r>
              <a:rPr lang="en-US"/>
              <a:t>Data-Based Evaluation</a:t>
            </a:r>
          </a:p>
        </p:txBody>
      </p:sp>
      <p:sp>
        <p:nvSpPr>
          <p:cNvPr id="413699" name="Rectangle 3"/>
          <p:cNvSpPr>
            <a:spLocks noGrp="1" noChangeArrowheads="1"/>
          </p:cNvSpPr>
          <p:nvPr>
            <p:ph type="body" idx="1"/>
          </p:nvPr>
        </p:nvSpPr>
        <p:spPr>
          <a:xfrm>
            <a:off x="457200" y="1954213"/>
            <a:ext cx="8102600" cy="3149600"/>
          </a:xfrm>
        </p:spPr>
        <p:txBody>
          <a:bodyPr/>
          <a:lstStyle/>
          <a:p>
            <a:pPr>
              <a:spcBef>
                <a:spcPct val="60000"/>
              </a:spcBef>
            </a:pPr>
            <a:r>
              <a:rPr lang="en-US" sz="2800" b="1"/>
              <a:t>3,000 faculty</a:t>
            </a:r>
            <a:r>
              <a:rPr lang="en-US" sz="2800"/>
              <a:t> surveyed</a:t>
            </a:r>
            <a:endParaRPr lang="en-US" sz="2800" i="1"/>
          </a:p>
          <a:p>
            <a:pPr>
              <a:lnSpc>
                <a:spcPct val="60000"/>
              </a:lnSpc>
              <a:spcBef>
                <a:spcPct val="60000"/>
              </a:spcBef>
            </a:pPr>
            <a:r>
              <a:rPr lang="en-US" sz="2800" b="1"/>
              <a:t>185 program chairs</a:t>
            </a:r>
            <a:r>
              <a:rPr lang="en-US" sz="2800"/>
              <a:t> surveyed </a:t>
            </a:r>
          </a:p>
          <a:p>
            <a:pPr>
              <a:lnSpc>
                <a:spcPct val="70000"/>
              </a:lnSpc>
              <a:spcBef>
                <a:spcPct val="60000"/>
              </a:spcBef>
            </a:pPr>
            <a:r>
              <a:rPr lang="en-US" sz="2800"/>
              <a:t>More than </a:t>
            </a:r>
            <a:r>
              <a:rPr lang="en-US" sz="2800" b="1"/>
              <a:t>11,500 students</a:t>
            </a:r>
            <a:r>
              <a:rPr lang="en-US" sz="2800"/>
              <a:t> surveyed</a:t>
            </a:r>
          </a:p>
          <a:p>
            <a:pPr>
              <a:lnSpc>
                <a:spcPct val="70000"/>
              </a:lnSpc>
              <a:spcBef>
                <a:spcPct val="60000"/>
              </a:spcBef>
            </a:pPr>
            <a:r>
              <a:rPr lang="en-US" sz="2800"/>
              <a:t>More than </a:t>
            </a:r>
            <a:r>
              <a:rPr lang="en-US" sz="2800" b="1"/>
              <a:t>13,000 engineering alumni</a:t>
            </a:r>
            <a:r>
              <a:rPr lang="en-US" sz="2800"/>
              <a:t> surveyed</a:t>
            </a:r>
          </a:p>
          <a:p>
            <a:pPr>
              <a:lnSpc>
                <a:spcPct val="70000"/>
              </a:lnSpc>
              <a:spcBef>
                <a:spcPct val="60000"/>
              </a:spcBef>
            </a:pPr>
            <a:r>
              <a:rPr lang="en-US" sz="2800"/>
              <a:t>More than </a:t>
            </a:r>
            <a:r>
              <a:rPr lang="en-US" sz="2800" b="1"/>
              <a:t>1,600 employer responses</a:t>
            </a: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7" presetClass="entr" presetSubtype="0" fill="hold" grpId="0" nodeType="afterEffect">
                                  <p:stCondLst>
                                    <p:cond delay="0"/>
                                  </p:stCondLst>
                                  <p:childTnLst>
                                    <p:set>
                                      <p:cBhvr>
                                        <p:cTn id="6" dur="1" fill="hold">
                                          <p:stCondLst>
                                            <p:cond delay="0"/>
                                          </p:stCondLst>
                                        </p:cTn>
                                        <p:tgtEl>
                                          <p:spTgt spid="413698"/>
                                        </p:tgtEl>
                                        <p:attrNameLst>
                                          <p:attrName>style.visibility</p:attrName>
                                        </p:attrNameLst>
                                      </p:cBhvr>
                                      <p:to>
                                        <p:strVal val="visible"/>
                                      </p:to>
                                    </p:set>
                                    <p:animEffect transition="in" filter="fade">
                                      <p:cBhvr>
                                        <p:cTn id="7" dur="500"/>
                                        <p:tgtEl>
                                          <p:spTgt spid="413698"/>
                                        </p:tgtEl>
                                      </p:cBhvr>
                                    </p:animEffect>
                                    <p:anim calcmode="lin" valueType="num">
                                      <p:cBhvr>
                                        <p:cTn id="8" dur="500" fill="hold"/>
                                        <p:tgtEl>
                                          <p:spTgt spid="413698"/>
                                        </p:tgtEl>
                                        <p:attrNameLst>
                                          <p:attrName>ppt_x</p:attrName>
                                        </p:attrNameLst>
                                      </p:cBhvr>
                                      <p:tavLst>
                                        <p:tav tm="0">
                                          <p:val>
                                            <p:strVal val="#ppt_x"/>
                                          </p:val>
                                        </p:tav>
                                        <p:tav tm="100000">
                                          <p:val>
                                            <p:strVal val="#ppt_x"/>
                                          </p:val>
                                        </p:tav>
                                      </p:tavLst>
                                    </p:anim>
                                    <p:anim calcmode="lin" valueType="num">
                                      <p:cBhvr>
                                        <p:cTn id="9" dur="500" fill="hold"/>
                                        <p:tgtEl>
                                          <p:spTgt spid="413698"/>
                                        </p:tgtEl>
                                        <p:attrNameLst>
                                          <p:attrName>ppt_y</p:attrName>
                                        </p:attrNameLst>
                                      </p:cBhvr>
                                      <p:tavLst>
                                        <p:tav tm="0">
                                          <p:val>
                                            <p:strVal val="#ppt_y-.1"/>
                                          </p:val>
                                        </p:tav>
                                        <p:tav tm="100000">
                                          <p:val>
                                            <p:strVal val="#ppt_y"/>
                                          </p:val>
                                        </p:tav>
                                      </p:tavLst>
                                    </p:anim>
                                  </p:childTnLst>
                                </p:cTn>
                              </p:par>
                              <p:par>
                                <p:cTn id="10" presetID="53" presetClass="entr" presetSubtype="0" fill="hold" grpId="0" nodeType="withEffect">
                                  <p:stCondLst>
                                    <p:cond delay="0"/>
                                  </p:stCondLst>
                                  <p:childTnLst>
                                    <p:set>
                                      <p:cBhvr>
                                        <p:cTn id="11" dur="1" fill="hold">
                                          <p:stCondLst>
                                            <p:cond delay="0"/>
                                          </p:stCondLst>
                                        </p:cTn>
                                        <p:tgtEl>
                                          <p:spTgt spid="413699">
                                            <p:txEl>
                                              <p:pRg st="0" end="0"/>
                                            </p:txEl>
                                          </p:spTgt>
                                        </p:tgtEl>
                                        <p:attrNameLst>
                                          <p:attrName>style.visibility</p:attrName>
                                        </p:attrNameLst>
                                      </p:cBhvr>
                                      <p:to>
                                        <p:strVal val="visible"/>
                                      </p:to>
                                    </p:set>
                                    <p:anim calcmode="lin" valueType="num">
                                      <p:cBhvr>
                                        <p:cTn id="12" dur="500" fill="hold"/>
                                        <p:tgtEl>
                                          <p:spTgt spid="413699">
                                            <p:txEl>
                                              <p:pRg st="0" end="0"/>
                                            </p:txEl>
                                          </p:spTgt>
                                        </p:tgtEl>
                                        <p:attrNameLst>
                                          <p:attrName>ppt_w</p:attrName>
                                        </p:attrNameLst>
                                      </p:cBhvr>
                                      <p:tavLst>
                                        <p:tav tm="0">
                                          <p:val>
                                            <p:fltVal val="0"/>
                                          </p:val>
                                        </p:tav>
                                        <p:tav tm="100000">
                                          <p:val>
                                            <p:strVal val="#ppt_w"/>
                                          </p:val>
                                        </p:tav>
                                      </p:tavLst>
                                    </p:anim>
                                    <p:anim calcmode="lin" valueType="num">
                                      <p:cBhvr>
                                        <p:cTn id="13" dur="500" fill="hold"/>
                                        <p:tgtEl>
                                          <p:spTgt spid="413699">
                                            <p:txEl>
                                              <p:pRg st="0" end="0"/>
                                            </p:txEl>
                                          </p:spTgt>
                                        </p:tgtEl>
                                        <p:attrNameLst>
                                          <p:attrName>ppt_h</p:attrName>
                                        </p:attrNameLst>
                                      </p:cBhvr>
                                      <p:tavLst>
                                        <p:tav tm="0">
                                          <p:val>
                                            <p:fltVal val="0"/>
                                          </p:val>
                                        </p:tav>
                                        <p:tav tm="100000">
                                          <p:val>
                                            <p:strVal val="#ppt_h"/>
                                          </p:val>
                                        </p:tav>
                                      </p:tavLst>
                                    </p:anim>
                                    <p:animEffect transition="in" filter="fade">
                                      <p:cBhvr>
                                        <p:cTn id="14" dur="500"/>
                                        <p:tgtEl>
                                          <p:spTgt spid="413699">
                                            <p:txEl>
                                              <p:pRg st="0" end="0"/>
                                            </p:txEl>
                                          </p:spTgt>
                                        </p:tgtEl>
                                      </p:cBhvr>
                                    </p:animEffect>
                                  </p:childTnLst>
                                </p:cTn>
                              </p:par>
                              <p:par>
                                <p:cTn id="15" presetID="53" presetClass="entr" presetSubtype="0" fill="hold" grpId="0" nodeType="withEffect">
                                  <p:stCondLst>
                                    <p:cond delay="0"/>
                                  </p:stCondLst>
                                  <p:childTnLst>
                                    <p:set>
                                      <p:cBhvr>
                                        <p:cTn id="16" dur="1" fill="hold">
                                          <p:stCondLst>
                                            <p:cond delay="0"/>
                                          </p:stCondLst>
                                        </p:cTn>
                                        <p:tgtEl>
                                          <p:spTgt spid="413699">
                                            <p:txEl>
                                              <p:pRg st="1" end="1"/>
                                            </p:txEl>
                                          </p:spTgt>
                                        </p:tgtEl>
                                        <p:attrNameLst>
                                          <p:attrName>style.visibility</p:attrName>
                                        </p:attrNameLst>
                                      </p:cBhvr>
                                      <p:to>
                                        <p:strVal val="visible"/>
                                      </p:to>
                                    </p:set>
                                    <p:anim calcmode="lin" valueType="num">
                                      <p:cBhvr>
                                        <p:cTn id="17" dur="500" fill="hold"/>
                                        <p:tgtEl>
                                          <p:spTgt spid="413699">
                                            <p:txEl>
                                              <p:pRg st="1" end="1"/>
                                            </p:txEl>
                                          </p:spTgt>
                                        </p:tgtEl>
                                        <p:attrNameLst>
                                          <p:attrName>ppt_w</p:attrName>
                                        </p:attrNameLst>
                                      </p:cBhvr>
                                      <p:tavLst>
                                        <p:tav tm="0">
                                          <p:val>
                                            <p:fltVal val="0"/>
                                          </p:val>
                                        </p:tav>
                                        <p:tav tm="100000">
                                          <p:val>
                                            <p:strVal val="#ppt_w"/>
                                          </p:val>
                                        </p:tav>
                                      </p:tavLst>
                                    </p:anim>
                                    <p:anim calcmode="lin" valueType="num">
                                      <p:cBhvr>
                                        <p:cTn id="18" dur="500" fill="hold"/>
                                        <p:tgtEl>
                                          <p:spTgt spid="413699">
                                            <p:txEl>
                                              <p:pRg st="1" end="1"/>
                                            </p:txEl>
                                          </p:spTgt>
                                        </p:tgtEl>
                                        <p:attrNameLst>
                                          <p:attrName>ppt_h</p:attrName>
                                        </p:attrNameLst>
                                      </p:cBhvr>
                                      <p:tavLst>
                                        <p:tav tm="0">
                                          <p:val>
                                            <p:fltVal val="0"/>
                                          </p:val>
                                        </p:tav>
                                        <p:tav tm="100000">
                                          <p:val>
                                            <p:strVal val="#ppt_h"/>
                                          </p:val>
                                        </p:tav>
                                      </p:tavLst>
                                    </p:anim>
                                    <p:animEffect transition="in" filter="fade">
                                      <p:cBhvr>
                                        <p:cTn id="19" dur="500"/>
                                        <p:tgtEl>
                                          <p:spTgt spid="413699">
                                            <p:txEl>
                                              <p:pRg st="1" end="1"/>
                                            </p:txEl>
                                          </p:spTgt>
                                        </p:tgtEl>
                                      </p:cBhvr>
                                    </p:animEffect>
                                  </p:childTnLst>
                                </p:cTn>
                              </p:par>
                              <p:par>
                                <p:cTn id="20" presetID="53" presetClass="entr" presetSubtype="0" fill="hold" grpId="0" nodeType="withEffect">
                                  <p:stCondLst>
                                    <p:cond delay="0"/>
                                  </p:stCondLst>
                                  <p:childTnLst>
                                    <p:set>
                                      <p:cBhvr>
                                        <p:cTn id="21" dur="1" fill="hold">
                                          <p:stCondLst>
                                            <p:cond delay="0"/>
                                          </p:stCondLst>
                                        </p:cTn>
                                        <p:tgtEl>
                                          <p:spTgt spid="413699">
                                            <p:txEl>
                                              <p:pRg st="2" end="2"/>
                                            </p:txEl>
                                          </p:spTgt>
                                        </p:tgtEl>
                                        <p:attrNameLst>
                                          <p:attrName>style.visibility</p:attrName>
                                        </p:attrNameLst>
                                      </p:cBhvr>
                                      <p:to>
                                        <p:strVal val="visible"/>
                                      </p:to>
                                    </p:set>
                                    <p:anim calcmode="lin" valueType="num">
                                      <p:cBhvr>
                                        <p:cTn id="22" dur="500" fill="hold"/>
                                        <p:tgtEl>
                                          <p:spTgt spid="413699">
                                            <p:txEl>
                                              <p:pRg st="2" end="2"/>
                                            </p:txEl>
                                          </p:spTgt>
                                        </p:tgtEl>
                                        <p:attrNameLst>
                                          <p:attrName>ppt_w</p:attrName>
                                        </p:attrNameLst>
                                      </p:cBhvr>
                                      <p:tavLst>
                                        <p:tav tm="0">
                                          <p:val>
                                            <p:fltVal val="0"/>
                                          </p:val>
                                        </p:tav>
                                        <p:tav tm="100000">
                                          <p:val>
                                            <p:strVal val="#ppt_w"/>
                                          </p:val>
                                        </p:tav>
                                      </p:tavLst>
                                    </p:anim>
                                    <p:anim calcmode="lin" valueType="num">
                                      <p:cBhvr>
                                        <p:cTn id="23" dur="500" fill="hold"/>
                                        <p:tgtEl>
                                          <p:spTgt spid="413699">
                                            <p:txEl>
                                              <p:pRg st="2" end="2"/>
                                            </p:txEl>
                                          </p:spTgt>
                                        </p:tgtEl>
                                        <p:attrNameLst>
                                          <p:attrName>ppt_h</p:attrName>
                                        </p:attrNameLst>
                                      </p:cBhvr>
                                      <p:tavLst>
                                        <p:tav tm="0">
                                          <p:val>
                                            <p:fltVal val="0"/>
                                          </p:val>
                                        </p:tav>
                                        <p:tav tm="100000">
                                          <p:val>
                                            <p:strVal val="#ppt_h"/>
                                          </p:val>
                                        </p:tav>
                                      </p:tavLst>
                                    </p:anim>
                                    <p:animEffect transition="in" filter="fade">
                                      <p:cBhvr>
                                        <p:cTn id="24" dur="500"/>
                                        <p:tgtEl>
                                          <p:spTgt spid="413699">
                                            <p:txEl>
                                              <p:pRg st="2" end="2"/>
                                            </p:txEl>
                                          </p:spTgt>
                                        </p:tgtEl>
                                      </p:cBhvr>
                                    </p:animEffect>
                                  </p:childTnLst>
                                </p:cTn>
                              </p:par>
                              <p:par>
                                <p:cTn id="25" presetID="53" presetClass="entr" presetSubtype="0" fill="hold" grpId="0" nodeType="withEffect">
                                  <p:stCondLst>
                                    <p:cond delay="0"/>
                                  </p:stCondLst>
                                  <p:childTnLst>
                                    <p:set>
                                      <p:cBhvr>
                                        <p:cTn id="26" dur="1" fill="hold">
                                          <p:stCondLst>
                                            <p:cond delay="0"/>
                                          </p:stCondLst>
                                        </p:cTn>
                                        <p:tgtEl>
                                          <p:spTgt spid="413699">
                                            <p:txEl>
                                              <p:pRg st="3" end="3"/>
                                            </p:txEl>
                                          </p:spTgt>
                                        </p:tgtEl>
                                        <p:attrNameLst>
                                          <p:attrName>style.visibility</p:attrName>
                                        </p:attrNameLst>
                                      </p:cBhvr>
                                      <p:to>
                                        <p:strVal val="visible"/>
                                      </p:to>
                                    </p:set>
                                    <p:anim calcmode="lin" valueType="num">
                                      <p:cBhvr>
                                        <p:cTn id="27" dur="500" fill="hold"/>
                                        <p:tgtEl>
                                          <p:spTgt spid="413699">
                                            <p:txEl>
                                              <p:pRg st="3" end="3"/>
                                            </p:txEl>
                                          </p:spTgt>
                                        </p:tgtEl>
                                        <p:attrNameLst>
                                          <p:attrName>ppt_w</p:attrName>
                                        </p:attrNameLst>
                                      </p:cBhvr>
                                      <p:tavLst>
                                        <p:tav tm="0">
                                          <p:val>
                                            <p:fltVal val="0"/>
                                          </p:val>
                                        </p:tav>
                                        <p:tav tm="100000">
                                          <p:val>
                                            <p:strVal val="#ppt_w"/>
                                          </p:val>
                                        </p:tav>
                                      </p:tavLst>
                                    </p:anim>
                                    <p:anim calcmode="lin" valueType="num">
                                      <p:cBhvr>
                                        <p:cTn id="28" dur="500" fill="hold"/>
                                        <p:tgtEl>
                                          <p:spTgt spid="413699">
                                            <p:txEl>
                                              <p:pRg st="3" end="3"/>
                                            </p:txEl>
                                          </p:spTgt>
                                        </p:tgtEl>
                                        <p:attrNameLst>
                                          <p:attrName>ppt_h</p:attrName>
                                        </p:attrNameLst>
                                      </p:cBhvr>
                                      <p:tavLst>
                                        <p:tav tm="0">
                                          <p:val>
                                            <p:fltVal val="0"/>
                                          </p:val>
                                        </p:tav>
                                        <p:tav tm="100000">
                                          <p:val>
                                            <p:strVal val="#ppt_h"/>
                                          </p:val>
                                        </p:tav>
                                      </p:tavLst>
                                    </p:anim>
                                    <p:animEffect transition="in" filter="fade">
                                      <p:cBhvr>
                                        <p:cTn id="29" dur="500"/>
                                        <p:tgtEl>
                                          <p:spTgt spid="413699">
                                            <p:txEl>
                                              <p:pRg st="3" end="3"/>
                                            </p:txEl>
                                          </p:spTgt>
                                        </p:tgtEl>
                                      </p:cBhvr>
                                    </p:animEffect>
                                  </p:childTnLst>
                                </p:cTn>
                              </p:par>
                              <p:par>
                                <p:cTn id="30" presetID="53" presetClass="entr" presetSubtype="0" fill="hold" grpId="0" nodeType="withEffect">
                                  <p:stCondLst>
                                    <p:cond delay="0"/>
                                  </p:stCondLst>
                                  <p:childTnLst>
                                    <p:set>
                                      <p:cBhvr>
                                        <p:cTn id="31" dur="1" fill="hold">
                                          <p:stCondLst>
                                            <p:cond delay="0"/>
                                          </p:stCondLst>
                                        </p:cTn>
                                        <p:tgtEl>
                                          <p:spTgt spid="413699">
                                            <p:txEl>
                                              <p:pRg st="4" end="4"/>
                                            </p:txEl>
                                          </p:spTgt>
                                        </p:tgtEl>
                                        <p:attrNameLst>
                                          <p:attrName>style.visibility</p:attrName>
                                        </p:attrNameLst>
                                      </p:cBhvr>
                                      <p:to>
                                        <p:strVal val="visible"/>
                                      </p:to>
                                    </p:set>
                                    <p:anim calcmode="lin" valueType="num">
                                      <p:cBhvr>
                                        <p:cTn id="32" dur="500" fill="hold"/>
                                        <p:tgtEl>
                                          <p:spTgt spid="413699">
                                            <p:txEl>
                                              <p:pRg st="4" end="4"/>
                                            </p:txEl>
                                          </p:spTgt>
                                        </p:tgtEl>
                                        <p:attrNameLst>
                                          <p:attrName>ppt_w</p:attrName>
                                        </p:attrNameLst>
                                      </p:cBhvr>
                                      <p:tavLst>
                                        <p:tav tm="0">
                                          <p:val>
                                            <p:fltVal val="0"/>
                                          </p:val>
                                        </p:tav>
                                        <p:tav tm="100000">
                                          <p:val>
                                            <p:strVal val="#ppt_w"/>
                                          </p:val>
                                        </p:tav>
                                      </p:tavLst>
                                    </p:anim>
                                    <p:anim calcmode="lin" valueType="num">
                                      <p:cBhvr>
                                        <p:cTn id="33" dur="500" fill="hold"/>
                                        <p:tgtEl>
                                          <p:spTgt spid="413699">
                                            <p:txEl>
                                              <p:pRg st="4" end="4"/>
                                            </p:txEl>
                                          </p:spTgt>
                                        </p:tgtEl>
                                        <p:attrNameLst>
                                          <p:attrName>ppt_h</p:attrName>
                                        </p:attrNameLst>
                                      </p:cBhvr>
                                      <p:tavLst>
                                        <p:tav tm="0">
                                          <p:val>
                                            <p:fltVal val="0"/>
                                          </p:val>
                                        </p:tav>
                                        <p:tav tm="100000">
                                          <p:val>
                                            <p:strVal val="#ppt_h"/>
                                          </p:val>
                                        </p:tav>
                                      </p:tavLst>
                                    </p:anim>
                                    <p:animEffect transition="in" filter="fade">
                                      <p:cBhvr>
                                        <p:cTn id="34" dur="500"/>
                                        <p:tgtEl>
                                          <p:spTgt spid="413699">
                                            <p:txEl>
                                              <p:pRg st="4" end="4"/>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13698" grpId="0"/>
      <p:bldP spid="413699" grpId="0" build="p" bldLvl="5"/>
    </p:bldLst>
  </p:timing>
</p:sld>
</file>

<file path=ppt/slides/slide62.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graphicFrame>
        <p:nvGraphicFramePr>
          <p:cNvPr id="415746" name="Group 2"/>
          <p:cNvGraphicFramePr>
            <a:graphicFrameLocks noGrp="1"/>
          </p:cNvGraphicFramePr>
          <p:nvPr>
            <p:ph idx="1"/>
          </p:nvPr>
        </p:nvGraphicFramePr>
        <p:xfrm>
          <a:off x="457200" y="1600200"/>
          <a:ext cx="8293100" cy="4254503"/>
        </p:xfrm>
        <a:graphic>
          <a:graphicData uri="http://schemas.openxmlformats.org/drawingml/2006/table">
            <a:tbl>
              <a:tblPr/>
              <a:tblGrid>
                <a:gridCol w="2994025"/>
                <a:gridCol w="1920875"/>
                <a:gridCol w="1765300"/>
                <a:gridCol w="1612900"/>
              </a:tblGrid>
              <a:tr h="765175">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en-US" sz="1900" b="1" i="0" u="none" strike="noStrike" cap="none" normalizeH="0" baseline="0" smtClean="0">
                          <a:ln>
                            <a:noFill/>
                          </a:ln>
                          <a:solidFill>
                            <a:schemeClr val="tx1"/>
                          </a:solidFill>
                          <a:effectLst>
                            <a:outerShdw blurRad="38100" dist="38100" dir="2700000" algn="tl">
                              <a:srgbClr val="C0C0C0"/>
                            </a:outerShdw>
                          </a:effectLst>
                          <a:latin typeface="Arial" charset="0"/>
                        </a:rPr>
                        <a:t>Data Source</a:t>
                      </a:r>
                    </a:p>
                  </a:txBody>
                  <a:tcPr anchor="ctr" horzOverflow="overflow">
                    <a:lnL w="28575"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en-US" sz="1900" b="1" i="0" u="none" strike="noStrike" cap="none" normalizeH="0" baseline="0" smtClean="0">
                          <a:ln>
                            <a:noFill/>
                          </a:ln>
                          <a:solidFill>
                            <a:schemeClr val="tx1"/>
                          </a:solidFill>
                          <a:effectLst>
                            <a:outerShdw blurRad="38100" dist="38100" dir="2700000" algn="tl">
                              <a:srgbClr val="C0C0C0"/>
                            </a:outerShdw>
                          </a:effectLst>
                          <a:latin typeface="Arial" charset="0"/>
                        </a:rPr>
                        <a:t>Target Population</a:t>
                      </a:r>
                    </a:p>
                  </a:txBody>
                  <a:tcPr anchor="ct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en-US" sz="1900" b="1" i="0" u="none" strike="noStrike" cap="none" normalizeH="0" baseline="0" smtClean="0">
                          <a:ln>
                            <a:noFill/>
                          </a:ln>
                          <a:solidFill>
                            <a:schemeClr val="tx1"/>
                          </a:solidFill>
                          <a:effectLst>
                            <a:outerShdw blurRad="38100" dist="38100" dir="2700000" algn="tl">
                              <a:srgbClr val="C0C0C0"/>
                            </a:outerShdw>
                          </a:effectLst>
                          <a:latin typeface="Arial" charset="0"/>
                        </a:rPr>
                        <a:t>Number of Responses</a:t>
                      </a:r>
                    </a:p>
                  </a:txBody>
                  <a:tcPr anchor="ct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en-US" sz="1900" b="1" i="0" u="none" strike="noStrike" cap="none" normalizeH="0" baseline="0" smtClean="0">
                          <a:ln>
                            <a:noFill/>
                          </a:ln>
                          <a:solidFill>
                            <a:schemeClr val="tx1"/>
                          </a:solidFill>
                          <a:effectLst>
                            <a:outerShdw blurRad="38100" dist="38100" dir="2700000" algn="tl">
                              <a:srgbClr val="C0C0C0"/>
                            </a:outerShdw>
                          </a:effectLst>
                          <a:latin typeface="Arial" charset="0"/>
                        </a:rPr>
                        <a:t>Response Rate</a:t>
                      </a:r>
                    </a:p>
                  </a:txBody>
                  <a:tcPr anchor="ctr" horzOverflow="overflow">
                    <a:lnL w="12700"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r>
              <a:tr h="531813">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r>
                        <a:rPr kumimoji="0" lang="en-US" sz="1900" b="1" i="0" u="none" strike="noStrike" cap="none" normalizeH="0" baseline="0" smtClean="0">
                          <a:ln>
                            <a:noFill/>
                          </a:ln>
                          <a:solidFill>
                            <a:schemeClr val="tx1"/>
                          </a:solidFill>
                          <a:effectLst/>
                          <a:latin typeface="Arial" charset="0"/>
                        </a:rPr>
                        <a:t>Programs</a:t>
                      </a:r>
                    </a:p>
                  </a:txBody>
                  <a:tcPr anchor="ctr" horzOverflow="overflow">
                    <a:lnL w="28575"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en-US" sz="1900" b="1" i="0" u="none" strike="noStrike" cap="none" normalizeH="0" baseline="0" smtClean="0">
                          <a:ln>
                            <a:noFill/>
                          </a:ln>
                          <a:solidFill>
                            <a:schemeClr val="tx1"/>
                          </a:solidFill>
                          <a:effectLst/>
                          <a:latin typeface="Arial" charset="0"/>
                        </a:rPr>
                        <a:t>203</a:t>
                      </a:r>
                    </a:p>
                  </a:txBody>
                  <a:tcPr anchor="ct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en-US" sz="1900" b="1" i="0" u="none" strike="noStrike" cap="none" normalizeH="0" baseline="0" smtClean="0">
                          <a:ln>
                            <a:noFill/>
                          </a:ln>
                          <a:solidFill>
                            <a:schemeClr val="tx1"/>
                          </a:solidFill>
                          <a:effectLst/>
                          <a:latin typeface="Arial" charset="0"/>
                        </a:rPr>
                        <a:t>147</a:t>
                      </a:r>
                    </a:p>
                  </a:txBody>
                  <a:tcPr anchor="ct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en-US" sz="1900" b="1" i="0" u="none" strike="noStrike" cap="none" normalizeH="0" baseline="0" smtClean="0">
                          <a:ln>
                            <a:noFill/>
                          </a:ln>
                          <a:solidFill>
                            <a:schemeClr val="tx1"/>
                          </a:solidFill>
                          <a:effectLst/>
                          <a:latin typeface="Arial" charset="0"/>
                        </a:rPr>
                        <a:t>72%</a:t>
                      </a:r>
                    </a:p>
                  </a:txBody>
                  <a:tcPr anchor="ctr" horzOverflow="overflow">
                    <a:lnL w="12700"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r>
              <a:tr h="534988">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r>
                        <a:rPr kumimoji="0" lang="en-US" sz="1900" b="1" i="0" u="none" strike="noStrike" cap="none" normalizeH="0" baseline="0" smtClean="0">
                          <a:ln>
                            <a:noFill/>
                          </a:ln>
                          <a:solidFill>
                            <a:schemeClr val="tx1"/>
                          </a:solidFill>
                          <a:effectLst/>
                          <a:latin typeface="Arial" charset="0"/>
                        </a:rPr>
                        <a:t>Faculty</a:t>
                      </a:r>
                    </a:p>
                  </a:txBody>
                  <a:tcPr anchor="ctr" horzOverflow="overflow">
                    <a:lnL w="28575"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en-US" sz="1900" b="1" i="0" u="none" strike="noStrike" cap="none" normalizeH="0" baseline="0" smtClean="0">
                          <a:ln>
                            <a:noFill/>
                          </a:ln>
                          <a:solidFill>
                            <a:schemeClr val="tx1"/>
                          </a:solidFill>
                          <a:effectLst/>
                          <a:latin typeface="Arial" charset="0"/>
                        </a:rPr>
                        <a:t>2,971</a:t>
                      </a:r>
                    </a:p>
                  </a:txBody>
                  <a:tcPr anchor="ct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en-US" sz="1900" b="1" i="0" u="none" strike="noStrike" cap="none" normalizeH="0" baseline="0" smtClean="0">
                          <a:ln>
                            <a:noFill/>
                          </a:ln>
                          <a:solidFill>
                            <a:schemeClr val="tx1"/>
                          </a:solidFill>
                          <a:effectLst/>
                          <a:latin typeface="Arial" charset="0"/>
                        </a:rPr>
                        <a:t>1,243</a:t>
                      </a:r>
                    </a:p>
                  </a:txBody>
                  <a:tcPr anchor="ct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en-US" sz="1900" b="1" i="0" u="none" strike="noStrike" cap="none" normalizeH="0" baseline="0" smtClean="0">
                          <a:ln>
                            <a:noFill/>
                          </a:ln>
                          <a:solidFill>
                            <a:schemeClr val="tx1"/>
                          </a:solidFill>
                          <a:effectLst/>
                          <a:latin typeface="Arial" charset="0"/>
                        </a:rPr>
                        <a:t>42%</a:t>
                      </a:r>
                    </a:p>
                  </a:txBody>
                  <a:tcPr anchor="ctr" horzOverflow="overflow">
                    <a:lnL w="12700"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r>
              <a:tr h="677863">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r>
                        <a:rPr kumimoji="0" lang="en-US" sz="1900" b="1" i="0" u="none" strike="noStrike" cap="none" normalizeH="0" baseline="0" smtClean="0">
                          <a:ln>
                            <a:noFill/>
                          </a:ln>
                          <a:solidFill>
                            <a:schemeClr val="tx1"/>
                          </a:solidFill>
                          <a:effectLst/>
                          <a:latin typeface="Arial" charset="0"/>
                        </a:rPr>
                        <a:t>2004 Graduates </a:t>
                      </a:r>
                      <a:r>
                        <a:rPr kumimoji="0" lang="en-US" sz="1100" b="1" i="0" u="none" strike="noStrike" cap="none" normalizeH="0" baseline="0" smtClean="0">
                          <a:ln>
                            <a:noFill/>
                          </a:ln>
                          <a:solidFill>
                            <a:schemeClr val="tx1"/>
                          </a:solidFill>
                          <a:effectLst/>
                          <a:latin typeface="Arial" charset="0"/>
                        </a:rPr>
                        <a:t>(Post-)</a:t>
                      </a:r>
                    </a:p>
                  </a:txBody>
                  <a:tcPr anchor="ctr" horzOverflow="overflow">
                    <a:lnL w="28575"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en-US" sz="1900" b="1" i="0" u="none" strike="noStrike" cap="none" normalizeH="0" baseline="0" smtClean="0">
                          <a:ln>
                            <a:noFill/>
                          </a:ln>
                          <a:solidFill>
                            <a:schemeClr val="tx1"/>
                          </a:solidFill>
                          <a:effectLst/>
                          <a:latin typeface="Arial" charset="0"/>
                        </a:rPr>
                        <a:t>12,921</a:t>
                      </a:r>
                    </a:p>
                  </a:txBody>
                  <a:tcPr anchor="ct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en-US" sz="1900" b="1" i="0" u="none" strike="noStrike" cap="none" normalizeH="0" baseline="0" smtClean="0">
                          <a:ln>
                            <a:noFill/>
                          </a:ln>
                          <a:solidFill>
                            <a:schemeClr val="tx1"/>
                          </a:solidFill>
                          <a:effectLst/>
                          <a:latin typeface="Arial" charset="0"/>
                        </a:rPr>
                        <a:t>4,330</a:t>
                      </a:r>
                    </a:p>
                  </a:txBody>
                  <a:tcPr anchor="ct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en-US" sz="1900" b="1" i="0" u="none" strike="noStrike" cap="none" normalizeH="0" baseline="0" smtClean="0">
                          <a:ln>
                            <a:noFill/>
                          </a:ln>
                          <a:solidFill>
                            <a:schemeClr val="tx1"/>
                          </a:solidFill>
                          <a:effectLst/>
                          <a:latin typeface="Arial" charset="0"/>
                        </a:rPr>
                        <a:t>34%</a:t>
                      </a:r>
                    </a:p>
                  </a:txBody>
                  <a:tcPr anchor="ctr" horzOverflow="overflow">
                    <a:lnL w="12700"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r>
              <a:tr h="674688">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r>
                        <a:rPr kumimoji="0" lang="en-US" sz="1900" b="1" i="0" u="none" strike="noStrike" cap="none" normalizeH="0" baseline="0" smtClean="0">
                          <a:ln>
                            <a:noFill/>
                          </a:ln>
                          <a:solidFill>
                            <a:schemeClr val="tx1"/>
                          </a:solidFill>
                          <a:effectLst/>
                          <a:latin typeface="Arial" charset="0"/>
                        </a:rPr>
                        <a:t>1994 Graduates </a:t>
                      </a:r>
                      <a:r>
                        <a:rPr kumimoji="0" lang="en-US" sz="1100" b="1" i="0" u="none" strike="noStrike" cap="none" normalizeH="0" baseline="0" smtClean="0">
                          <a:ln>
                            <a:noFill/>
                          </a:ln>
                          <a:solidFill>
                            <a:schemeClr val="tx1"/>
                          </a:solidFill>
                          <a:effectLst/>
                          <a:latin typeface="Arial" charset="0"/>
                        </a:rPr>
                        <a:t>(Pre-)</a:t>
                      </a:r>
                    </a:p>
                  </a:txBody>
                  <a:tcPr anchor="ctr" horzOverflow="overflow">
                    <a:lnL w="28575"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en-US" sz="1900" b="1" i="0" u="none" strike="noStrike" cap="none" normalizeH="0" baseline="0" smtClean="0">
                          <a:ln>
                            <a:noFill/>
                          </a:ln>
                          <a:solidFill>
                            <a:schemeClr val="tx1"/>
                          </a:solidFill>
                          <a:effectLst/>
                          <a:latin typeface="Arial" charset="0"/>
                        </a:rPr>
                        <a:t>13,054</a:t>
                      </a:r>
                    </a:p>
                  </a:txBody>
                  <a:tcPr anchor="ct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en-US" sz="1900" b="1" i="0" u="none" strike="noStrike" cap="none" normalizeH="0" baseline="0" smtClean="0">
                          <a:ln>
                            <a:noFill/>
                          </a:ln>
                          <a:solidFill>
                            <a:schemeClr val="tx1"/>
                          </a:solidFill>
                          <a:effectLst/>
                          <a:latin typeface="Arial" charset="0"/>
                        </a:rPr>
                        <a:t>5,494</a:t>
                      </a:r>
                    </a:p>
                  </a:txBody>
                  <a:tcPr anchor="ct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en-US" sz="1900" b="1" i="0" u="none" strike="noStrike" cap="none" normalizeH="0" baseline="0" smtClean="0">
                          <a:ln>
                            <a:noFill/>
                          </a:ln>
                          <a:solidFill>
                            <a:schemeClr val="tx1"/>
                          </a:solidFill>
                          <a:effectLst/>
                          <a:latin typeface="Arial" charset="0"/>
                        </a:rPr>
                        <a:t>42%</a:t>
                      </a:r>
                    </a:p>
                  </a:txBody>
                  <a:tcPr anchor="ctr" horzOverflow="overflow">
                    <a:lnL w="12700"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r>
              <a:tr h="534988">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r>
                        <a:rPr kumimoji="0" lang="en-US" sz="1900" b="1" i="0" u="none" strike="noStrike" cap="none" normalizeH="0" baseline="0" smtClean="0">
                          <a:ln>
                            <a:noFill/>
                          </a:ln>
                          <a:solidFill>
                            <a:schemeClr val="tx1"/>
                          </a:solidFill>
                          <a:effectLst/>
                          <a:latin typeface="Arial" charset="0"/>
                        </a:rPr>
                        <a:t>Deans</a:t>
                      </a:r>
                    </a:p>
                  </a:txBody>
                  <a:tcPr anchor="ctr" horzOverflow="overflow">
                    <a:lnL w="28575"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en-US" sz="1900" b="1" i="0" u="none" strike="noStrike" cap="none" normalizeH="0" baseline="0" smtClean="0">
                          <a:ln>
                            <a:noFill/>
                          </a:ln>
                          <a:solidFill>
                            <a:schemeClr val="tx1"/>
                          </a:solidFill>
                          <a:effectLst/>
                          <a:latin typeface="Arial" charset="0"/>
                        </a:rPr>
                        <a:t>40</a:t>
                      </a:r>
                    </a:p>
                  </a:txBody>
                  <a:tcPr anchor="ct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en-US" sz="1900" b="1" i="0" u="none" strike="noStrike" cap="none" normalizeH="0" baseline="0" smtClean="0">
                          <a:ln>
                            <a:noFill/>
                          </a:ln>
                          <a:solidFill>
                            <a:schemeClr val="tx1"/>
                          </a:solidFill>
                          <a:effectLst/>
                          <a:latin typeface="Arial" charset="0"/>
                        </a:rPr>
                        <a:t>39</a:t>
                      </a:r>
                    </a:p>
                  </a:txBody>
                  <a:tcPr anchor="ct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en-US" sz="1900" b="1" i="0" u="none" strike="noStrike" cap="none" normalizeH="0" baseline="0" smtClean="0">
                          <a:ln>
                            <a:noFill/>
                          </a:ln>
                          <a:solidFill>
                            <a:schemeClr val="tx1"/>
                          </a:solidFill>
                          <a:effectLst/>
                          <a:latin typeface="Arial" charset="0"/>
                        </a:rPr>
                        <a:t>98%</a:t>
                      </a:r>
                    </a:p>
                  </a:txBody>
                  <a:tcPr anchor="ctr" horzOverflow="overflow">
                    <a:lnL w="12700"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r>
              <a:tr h="534988">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r>
                        <a:rPr kumimoji="0" lang="en-US" sz="1900" b="1" i="0" u="none" strike="noStrike" cap="none" normalizeH="0" baseline="0" smtClean="0">
                          <a:ln>
                            <a:noFill/>
                          </a:ln>
                          <a:solidFill>
                            <a:schemeClr val="tx1"/>
                          </a:solidFill>
                          <a:effectLst/>
                          <a:latin typeface="Arial" charset="0"/>
                        </a:rPr>
                        <a:t>Employers</a:t>
                      </a:r>
                    </a:p>
                  </a:txBody>
                  <a:tcPr anchor="ctr" horzOverflow="overflow">
                    <a:lnL w="28575"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endParaRPr kumimoji="0" lang="en-US" sz="1900" b="1" i="0" u="none" strike="noStrike" cap="none" normalizeH="0" baseline="0" smtClean="0">
                        <a:ln>
                          <a:noFill/>
                        </a:ln>
                        <a:solidFill>
                          <a:schemeClr val="tx1"/>
                        </a:solidFill>
                        <a:effectLst/>
                        <a:latin typeface="Arial" charset="0"/>
                      </a:endParaRPr>
                    </a:p>
                  </a:txBody>
                  <a:tcPr anchor="ct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en-US" sz="1900" b="1" i="0" u="none" strike="noStrike" cap="none" normalizeH="0" baseline="0" smtClean="0">
                          <a:ln>
                            <a:noFill/>
                          </a:ln>
                          <a:solidFill>
                            <a:schemeClr val="tx1"/>
                          </a:solidFill>
                          <a:effectLst/>
                          <a:latin typeface="Arial" charset="0"/>
                        </a:rPr>
                        <a:t>1,622</a:t>
                      </a:r>
                    </a:p>
                  </a:txBody>
                  <a:tcPr anchor="ct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en-US" sz="1900" b="1" i="0" u="none" strike="noStrike" cap="none" normalizeH="0" baseline="0" smtClean="0">
                          <a:ln>
                            <a:noFill/>
                          </a:ln>
                          <a:solidFill>
                            <a:schemeClr val="tx1"/>
                          </a:solidFill>
                          <a:effectLst/>
                          <a:latin typeface="Arial" charset="0"/>
                        </a:rPr>
                        <a:t>N/A</a:t>
                      </a:r>
                    </a:p>
                  </a:txBody>
                  <a:tcPr anchor="ctr" horzOverflow="overflow">
                    <a:lnL w="12700"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lnTlToBr>
                      <a:noFill/>
                    </a:lnTlToBr>
                    <a:lnBlToTr>
                      <a:noFill/>
                    </a:lnBlToTr>
                    <a:noFill/>
                  </a:tcPr>
                </a:tc>
              </a:tr>
            </a:tbl>
          </a:graphicData>
        </a:graphic>
      </p:graphicFrame>
      <p:sp>
        <p:nvSpPr>
          <p:cNvPr id="415788" name="Rectangle 44"/>
          <p:cNvSpPr>
            <a:spLocks noGrp="1" noChangeArrowheads="1"/>
          </p:cNvSpPr>
          <p:nvPr>
            <p:ph type="title"/>
          </p:nvPr>
        </p:nvSpPr>
        <p:spPr>
          <a:noFill/>
          <a:ln/>
        </p:spPr>
        <p:txBody>
          <a:bodyPr/>
          <a:lstStyle/>
          <a:p>
            <a:r>
              <a:rPr lang="en-US"/>
              <a:t>Data-Based Evaluation</a:t>
            </a: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7" presetClass="entr" presetSubtype="0" fill="hold" grpId="0" nodeType="afterEffect">
                                  <p:stCondLst>
                                    <p:cond delay="0"/>
                                  </p:stCondLst>
                                  <p:childTnLst>
                                    <p:set>
                                      <p:cBhvr>
                                        <p:cTn id="6" dur="1" fill="hold">
                                          <p:stCondLst>
                                            <p:cond delay="0"/>
                                          </p:stCondLst>
                                        </p:cTn>
                                        <p:tgtEl>
                                          <p:spTgt spid="415788"/>
                                        </p:tgtEl>
                                        <p:attrNameLst>
                                          <p:attrName>style.visibility</p:attrName>
                                        </p:attrNameLst>
                                      </p:cBhvr>
                                      <p:to>
                                        <p:strVal val="visible"/>
                                      </p:to>
                                    </p:set>
                                    <p:animEffect transition="in" filter="fade">
                                      <p:cBhvr>
                                        <p:cTn id="7" dur="500"/>
                                        <p:tgtEl>
                                          <p:spTgt spid="415788"/>
                                        </p:tgtEl>
                                      </p:cBhvr>
                                    </p:animEffect>
                                    <p:anim calcmode="lin" valueType="num">
                                      <p:cBhvr>
                                        <p:cTn id="8" dur="500" fill="hold"/>
                                        <p:tgtEl>
                                          <p:spTgt spid="415788"/>
                                        </p:tgtEl>
                                        <p:attrNameLst>
                                          <p:attrName>ppt_x</p:attrName>
                                        </p:attrNameLst>
                                      </p:cBhvr>
                                      <p:tavLst>
                                        <p:tav tm="0">
                                          <p:val>
                                            <p:strVal val="#ppt_x"/>
                                          </p:val>
                                        </p:tav>
                                        <p:tav tm="100000">
                                          <p:val>
                                            <p:strVal val="#ppt_x"/>
                                          </p:val>
                                        </p:tav>
                                      </p:tavLst>
                                    </p:anim>
                                    <p:anim calcmode="lin" valueType="num">
                                      <p:cBhvr>
                                        <p:cTn id="9" dur="500" fill="hold"/>
                                        <p:tgtEl>
                                          <p:spTgt spid="415788"/>
                                        </p:tgtEl>
                                        <p:attrNameLst>
                                          <p:attrName>ppt_y</p:attrName>
                                        </p:attrNameLst>
                                      </p:cBhvr>
                                      <p:tavLst>
                                        <p:tav tm="0">
                                          <p:val>
                                            <p:strVal val="#ppt_y-.1"/>
                                          </p:val>
                                        </p:tav>
                                        <p:tav tm="100000">
                                          <p:val>
                                            <p:strVal val="#ppt_y"/>
                                          </p:val>
                                        </p:tav>
                                      </p:tavLst>
                                    </p:anim>
                                  </p:childTnLst>
                                </p:cTn>
                              </p:par>
                            </p:childTnLst>
                          </p:cTn>
                        </p:par>
                        <p:par>
                          <p:cTn id="10" fill="hold">
                            <p:stCondLst>
                              <p:cond delay="500"/>
                            </p:stCondLst>
                            <p:childTnLst>
                              <p:par>
                                <p:cTn id="11" presetID="53" presetClass="entr" presetSubtype="0" fill="hold" nodeType="afterEffect">
                                  <p:stCondLst>
                                    <p:cond delay="0"/>
                                  </p:stCondLst>
                                  <p:childTnLst>
                                    <p:set>
                                      <p:cBhvr>
                                        <p:cTn id="12" dur="1" fill="hold">
                                          <p:stCondLst>
                                            <p:cond delay="0"/>
                                          </p:stCondLst>
                                        </p:cTn>
                                        <p:tgtEl>
                                          <p:spTgt spid="415746"/>
                                        </p:tgtEl>
                                        <p:attrNameLst>
                                          <p:attrName>style.visibility</p:attrName>
                                        </p:attrNameLst>
                                      </p:cBhvr>
                                      <p:to>
                                        <p:strVal val="visible"/>
                                      </p:to>
                                    </p:set>
                                    <p:anim calcmode="lin" valueType="num">
                                      <p:cBhvr>
                                        <p:cTn id="13" dur="1000" fill="hold"/>
                                        <p:tgtEl>
                                          <p:spTgt spid="415746"/>
                                        </p:tgtEl>
                                        <p:attrNameLst>
                                          <p:attrName>ppt_w</p:attrName>
                                        </p:attrNameLst>
                                      </p:cBhvr>
                                      <p:tavLst>
                                        <p:tav tm="0">
                                          <p:val>
                                            <p:fltVal val="0"/>
                                          </p:val>
                                        </p:tav>
                                        <p:tav tm="100000">
                                          <p:val>
                                            <p:strVal val="#ppt_w"/>
                                          </p:val>
                                        </p:tav>
                                      </p:tavLst>
                                    </p:anim>
                                    <p:anim calcmode="lin" valueType="num">
                                      <p:cBhvr>
                                        <p:cTn id="14" dur="1000" fill="hold"/>
                                        <p:tgtEl>
                                          <p:spTgt spid="415746"/>
                                        </p:tgtEl>
                                        <p:attrNameLst>
                                          <p:attrName>ppt_h</p:attrName>
                                        </p:attrNameLst>
                                      </p:cBhvr>
                                      <p:tavLst>
                                        <p:tav tm="0">
                                          <p:val>
                                            <p:fltVal val="0"/>
                                          </p:val>
                                        </p:tav>
                                        <p:tav tm="100000">
                                          <p:val>
                                            <p:strVal val="#ppt_h"/>
                                          </p:val>
                                        </p:tav>
                                      </p:tavLst>
                                    </p:anim>
                                    <p:animEffect transition="in" filter="fade">
                                      <p:cBhvr>
                                        <p:cTn id="15" dur="1000"/>
                                        <p:tgtEl>
                                          <p:spTgt spid="41574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15788" grpId="0"/>
    </p:bldLst>
  </p:timing>
</p:sld>
</file>

<file path=ppt/slides/slide6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17794" name="Rectangle 2"/>
          <p:cNvSpPr>
            <a:spLocks noGrp="1" noChangeArrowheads="1"/>
          </p:cNvSpPr>
          <p:nvPr>
            <p:ph type="title"/>
          </p:nvPr>
        </p:nvSpPr>
        <p:spPr/>
        <p:txBody>
          <a:bodyPr/>
          <a:lstStyle/>
          <a:p>
            <a:r>
              <a:rPr lang="en-US" sz="2600"/>
              <a:t>Program Chairs' Reports of Changes in Curricular Emphases Over the Past Decade</a:t>
            </a:r>
          </a:p>
        </p:txBody>
      </p:sp>
      <p:grpSp>
        <p:nvGrpSpPr>
          <p:cNvPr id="417795" name="Group 3"/>
          <p:cNvGrpSpPr>
            <a:grpSpLocks/>
          </p:cNvGrpSpPr>
          <p:nvPr/>
        </p:nvGrpSpPr>
        <p:grpSpPr bwMode="auto">
          <a:xfrm>
            <a:off x="304800" y="1281113"/>
            <a:ext cx="8242300" cy="4622800"/>
            <a:chOff x="192" y="807"/>
            <a:chExt cx="5184" cy="3504"/>
          </a:xfrm>
        </p:grpSpPr>
        <p:sp>
          <p:nvSpPr>
            <p:cNvPr id="417796" name="Rectangle 4"/>
            <p:cNvSpPr>
              <a:spLocks noChangeArrowheads="1"/>
            </p:cNvSpPr>
            <p:nvPr/>
          </p:nvSpPr>
          <p:spPr bwMode="auto">
            <a:xfrm>
              <a:off x="1344" y="1043"/>
              <a:ext cx="262" cy="161"/>
            </a:xfrm>
            <a:prstGeom prst="rect">
              <a:avLst/>
            </a:prstGeom>
            <a:noFill/>
            <a:ln w="9525">
              <a:noFill/>
              <a:miter lim="800000"/>
              <a:headEnd/>
              <a:tailEnd/>
            </a:ln>
          </p:spPr>
          <p:txBody>
            <a:bodyPr wrap="none" lIns="0" tIns="0" rIns="0" bIns="0">
              <a:spAutoFit/>
            </a:bodyPr>
            <a:lstStyle/>
            <a:p>
              <a:pPr algn="l" eaLnBrk="0" hangingPunct="0">
                <a:lnSpc>
                  <a:spcPct val="100000"/>
                </a:lnSpc>
                <a:spcBef>
                  <a:spcPct val="0"/>
                </a:spcBef>
              </a:pPr>
              <a:r>
                <a:rPr lang="en-AU" sz="1400" b="0">
                  <a:solidFill>
                    <a:srgbClr val="000000"/>
                  </a:solidFill>
                  <a:effectLst/>
                  <a:latin typeface="Arial Black" pitchFamily="34" charset="0"/>
                </a:rPr>
                <a:t>89%</a:t>
              </a:r>
              <a:endParaRPr lang="en-AU" sz="1400" b="0">
                <a:solidFill>
                  <a:schemeClr val="tx1"/>
                </a:solidFill>
                <a:effectLst/>
                <a:latin typeface="Arial Black" pitchFamily="34" charset="0"/>
              </a:endParaRPr>
            </a:p>
          </p:txBody>
        </p:sp>
        <p:sp>
          <p:nvSpPr>
            <p:cNvPr id="417797" name="Rectangle 5"/>
            <p:cNvSpPr>
              <a:spLocks noChangeArrowheads="1"/>
            </p:cNvSpPr>
            <p:nvPr/>
          </p:nvSpPr>
          <p:spPr bwMode="auto">
            <a:xfrm>
              <a:off x="2090" y="1178"/>
              <a:ext cx="262" cy="161"/>
            </a:xfrm>
            <a:prstGeom prst="rect">
              <a:avLst/>
            </a:prstGeom>
            <a:noFill/>
            <a:ln w="9525">
              <a:noFill/>
              <a:miter lim="800000"/>
              <a:headEnd/>
              <a:tailEnd/>
            </a:ln>
          </p:spPr>
          <p:txBody>
            <a:bodyPr wrap="none" lIns="0" tIns="0" rIns="0" bIns="0">
              <a:spAutoFit/>
            </a:bodyPr>
            <a:lstStyle/>
            <a:p>
              <a:pPr algn="l" eaLnBrk="0" hangingPunct="0">
                <a:lnSpc>
                  <a:spcPct val="100000"/>
                </a:lnSpc>
                <a:spcBef>
                  <a:spcPct val="0"/>
                </a:spcBef>
              </a:pPr>
              <a:r>
                <a:rPr lang="en-AU" sz="1400" b="0">
                  <a:solidFill>
                    <a:srgbClr val="000000"/>
                  </a:solidFill>
                  <a:effectLst/>
                  <a:latin typeface="Arial Black" pitchFamily="34" charset="0"/>
                </a:rPr>
                <a:t>85%</a:t>
              </a:r>
              <a:endParaRPr lang="en-AU" sz="1400" b="0">
                <a:solidFill>
                  <a:schemeClr val="tx1"/>
                </a:solidFill>
                <a:effectLst/>
                <a:latin typeface="Arial Black" pitchFamily="34" charset="0"/>
              </a:endParaRPr>
            </a:p>
          </p:txBody>
        </p:sp>
        <p:sp>
          <p:nvSpPr>
            <p:cNvPr id="417798" name="Rectangle 6"/>
            <p:cNvSpPr>
              <a:spLocks noChangeArrowheads="1"/>
            </p:cNvSpPr>
            <p:nvPr/>
          </p:nvSpPr>
          <p:spPr bwMode="auto">
            <a:xfrm>
              <a:off x="2784" y="1210"/>
              <a:ext cx="262" cy="161"/>
            </a:xfrm>
            <a:prstGeom prst="rect">
              <a:avLst/>
            </a:prstGeom>
            <a:noFill/>
            <a:ln w="9525">
              <a:noFill/>
              <a:miter lim="800000"/>
              <a:headEnd/>
              <a:tailEnd/>
            </a:ln>
          </p:spPr>
          <p:txBody>
            <a:bodyPr wrap="none" lIns="0" tIns="0" rIns="0" bIns="0">
              <a:spAutoFit/>
            </a:bodyPr>
            <a:lstStyle/>
            <a:p>
              <a:pPr algn="l" eaLnBrk="0" hangingPunct="0">
                <a:lnSpc>
                  <a:spcPct val="100000"/>
                </a:lnSpc>
                <a:spcBef>
                  <a:spcPct val="0"/>
                </a:spcBef>
              </a:pPr>
              <a:r>
                <a:rPr lang="en-AU" sz="1400" b="0">
                  <a:solidFill>
                    <a:srgbClr val="000000"/>
                  </a:solidFill>
                  <a:effectLst/>
                  <a:latin typeface="Arial Black" pitchFamily="34" charset="0"/>
                </a:rPr>
                <a:t>83%</a:t>
              </a:r>
              <a:endParaRPr lang="en-AU" sz="1400" b="0">
                <a:solidFill>
                  <a:schemeClr val="tx1"/>
                </a:solidFill>
                <a:effectLst/>
                <a:latin typeface="Arial Black" pitchFamily="34" charset="0"/>
              </a:endParaRPr>
            </a:p>
          </p:txBody>
        </p:sp>
        <p:sp>
          <p:nvSpPr>
            <p:cNvPr id="417799" name="Rectangle 7"/>
            <p:cNvSpPr>
              <a:spLocks noChangeArrowheads="1"/>
            </p:cNvSpPr>
            <p:nvPr/>
          </p:nvSpPr>
          <p:spPr bwMode="auto">
            <a:xfrm>
              <a:off x="3482" y="1258"/>
              <a:ext cx="262" cy="161"/>
            </a:xfrm>
            <a:prstGeom prst="rect">
              <a:avLst/>
            </a:prstGeom>
            <a:noFill/>
            <a:ln w="9525">
              <a:noFill/>
              <a:miter lim="800000"/>
              <a:headEnd/>
              <a:tailEnd/>
            </a:ln>
          </p:spPr>
          <p:txBody>
            <a:bodyPr wrap="none" lIns="0" tIns="0" rIns="0" bIns="0">
              <a:spAutoFit/>
            </a:bodyPr>
            <a:lstStyle/>
            <a:p>
              <a:pPr algn="l" eaLnBrk="0" hangingPunct="0">
                <a:lnSpc>
                  <a:spcPct val="100000"/>
                </a:lnSpc>
                <a:spcBef>
                  <a:spcPct val="0"/>
                </a:spcBef>
              </a:pPr>
              <a:r>
                <a:rPr lang="en-AU" sz="1400" b="0">
                  <a:solidFill>
                    <a:srgbClr val="000000"/>
                  </a:solidFill>
                  <a:effectLst/>
                  <a:latin typeface="Arial Black" pitchFamily="34" charset="0"/>
                </a:rPr>
                <a:t>82%</a:t>
              </a:r>
              <a:endParaRPr lang="en-AU" sz="1400" b="0">
                <a:solidFill>
                  <a:schemeClr val="tx1"/>
                </a:solidFill>
                <a:effectLst/>
                <a:latin typeface="Arial Black" pitchFamily="34" charset="0"/>
              </a:endParaRPr>
            </a:p>
          </p:txBody>
        </p:sp>
        <p:sp>
          <p:nvSpPr>
            <p:cNvPr id="417800" name="Rectangle 8"/>
            <p:cNvSpPr>
              <a:spLocks noChangeArrowheads="1"/>
            </p:cNvSpPr>
            <p:nvPr/>
          </p:nvSpPr>
          <p:spPr bwMode="auto">
            <a:xfrm>
              <a:off x="4202" y="1296"/>
              <a:ext cx="261" cy="161"/>
            </a:xfrm>
            <a:prstGeom prst="rect">
              <a:avLst/>
            </a:prstGeom>
            <a:noFill/>
            <a:ln w="9525">
              <a:noFill/>
              <a:miter lim="800000"/>
              <a:headEnd/>
              <a:tailEnd/>
            </a:ln>
          </p:spPr>
          <p:txBody>
            <a:bodyPr wrap="none" lIns="0" tIns="0" rIns="0" bIns="0">
              <a:spAutoFit/>
            </a:bodyPr>
            <a:lstStyle/>
            <a:p>
              <a:pPr algn="l" eaLnBrk="0" hangingPunct="0">
                <a:lnSpc>
                  <a:spcPct val="100000"/>
                </a:lnSpc>
                <a:spcBef>
                  <a:spcPct val="0"/>
                </a:spcBef>
              </a:pPr>
              <a:r>
                <a:rPr lang="en-AU" sz="1400" b="0">
                  <a:solidFill>
                    <a:srgbClr val="000000"/>
                  </a:solidFill>
                  <a:effectLst/>
                  <a:latin typeface="Arial Black" pitchFamily="34" charset="0"/>
                </a:rPr>
                <a:t>79%</a:t>
              </a:r>
              <a:endParaRPr lang="en-AU" sz="1400" b="0">
                <a:solidFill>
                  <a:schemeClr val="tx1"/>
                </a:solidFill>
                <a:effectLst/>
                <a:latin typeface="Arial Black" pitchFamily="34" charset="0"/>
              </a:endParaRPr>
            </a:p>
          </p:txBody>
        </p:sp>
        <p:sp>
          <p:nvSpPr>
            <p:cNvPr id="417801" name="Rectangle 9"/>
            <p:cNvSpPr>
              <a:spLocks noChangeArrowheads="1"/>
            </p:cNvSpPr>
            <p:nvPr/>
          </p:nvSpPr>
          <p:spPr bwMode="auto">
            <a:xfrm>
              <a:off x="4874" y="1498"/>
              <a:ext cx="261" cy="161"/>
            </a:xfrm>
            <a:prstGeom prst="rect">
              <a:avLst/>
            </a:prstGeom>
            <a:noFill/>
            <a:ln w="9525">
              <a:noFill/>
              <a:miter lim="800000"/>
              <a:headEnd/>
              <a:tailEnd/>
            </a:ln>
          </p:spPr>
          <p:txBody>
            <a:bodyPr wrap="none" lIns="0" tIns="0" rIns="0" bIns="0">
              <a:spAutoFit/>
            </a:bodyPr>
            <a:lstStyle/>
            <a:p>
              <a:pPr algn="l" eaLnBrk="0" hangingPunct="0">
                <a:lnSpc>
                  <a:spcPct val="100000"/>
                </a:lnSpc>
                <a:spcBef>
                  <a:spcPct val="0"/>
                </a:spcBef>
              </a:pPr>
              <a:r>
                <a:rPr lang="en-AU" sz="1400" b="0">
                  <a:solidFill>
                    <a:srgbClr val="000000"/>
                  </a:solidFill>
                  <a:effectLst/>
                  <a:latin typeface="Arial Black" pitchFamily="34" charset="0"/>
                </a:rPr>
                <a:t>73%</a:t>
              </a:r>
              <a:endParaRPr lang="en-AU" sz="1400" b="0">
                <a:solidFill>
                  <a:schemeClr val="tx1"/>
                </a:solidFill>
                <a:effectLst/>
                <a:latin typeface="Arial Black" pitchFamily="34" charset="0"/>
              </a:endParaRPr>
            </a:p>
          </p:txBody>
        </p:sp>
        <p:sp>
          <p:nvSpPr>
            <p:cNvPr id="417802" name="Rectangle 10"/>
            <p:cNvSpPr>
              <a:spLocks noChangeArrowheads="1"/>
            </p:cNvSpPr>
            <p:nvPr/>
          </p:nvSpPr>
          <p:spPr bwMode="auto">
            <a:xfrm>
              <a:off x="1240" y="4147"/>
              <a:ext cx="3555" cy="151"/>
            </a:xfrm>
            <a:prstGeom prst="rect">
              <a:avLst/>
            </a:prstGeom>
            <a:noFill/>
            <a:ln w="9525">
              <a:noFill/>
              <a:miter lim="800000"/>
              <a:headEnd/>
              <a:tailEnd/>
            </a:ln>
          </p:spPr>
          <p:txBody>
            <a:bodyPr wrap="none" lIns="0" tIns="0" rIns="0" bIns="0">
              <a:spAutoFit/>
            </a:bodyPr>
            <a:lstStyle/>
            <a:p>
              <a:pPr algn="l" eaLnBrk="0" hangingPunct="0">
                <a:lnSpc>
                  <a:spcPct val="100000"/>
                </a:lnSpc>
                <a:spcBef>
                  <a:spcPct val="0"/>
                </a:spcBef>
              </a:pPr>
              <a:r>
                <a:rPr lang="en-AU" sz="1300" b="0">
                  <a:solidFill>
                    <a:srgbClr val="000000"/>
                  </a:solidFill>
                  <a:effectLst/>
                  <a:latin typeface="Geneva" charset="0"/>
                </a:rPr>
                <a:t>5-point scale, where 1 = "Significant Decrease" and 5 = "Significant Increase"</a:t>
              </a:r>
              <a:endParaRPr lang="en-AU" sz="2400" b="0">
                <a:solidFill>
                  <a:schemeClr val="tx1"/>
                </a:solidFill>
                <a:effectLst/>
                <a:latin typeface="Times" charset="0"/>
              </a:endParaRPr>
            </a:p>
          </p:txBody>
        </p:sp>
        <p:sp>
          <p:nvSpPr>
            <p:cNvPr id="417803" name="Rectangle 11"/>
            <p:cNvSpPr>
              <a:spLocks noChangeArrowheads="1"/>
            </p:cNvSpPr>
            <p:nvPr/>
          </p:nvSpPr>
          <p:spPr bwMode="auto">
            <a:xfrm>
              <a:off x="1602" y="3888"/>
              <a:ext cx="2949" cy="211"/>
            </a:xfrm>
            <a:prstGeom prst="rect">
              <a:avLst/>
            </a:prstGeom>
            <a:solidFill>
              <a:srgbClr val="FFFFFF"/>
            </a:solidFill>
            <a:ln w="14288">
              <a:solidFill>
                <a:srgbClr val="000000"/>
              </a:solidFill>
              <a:miter lim="800000"/>
              <a:headEnd/>
              <a:tailEnd/>
            </a:ln>
          </p:spPr>
          <p:txBody>
            <a:bodyPr/>
            <a:lstStyle/>
            <a:p>
              <a:endParaRPr lang="en-US"/>
            </a:p>
          </p:txBody>
        </p:sp>
        <p:sp>
          <p:nvSpPr>
            <p:cNvPr id="417804" name="Rectangle 12"/>
            <p:cNvSpPr>
              <a:spLocks noChangeArrowheads="1"/>
            </p:cNvSpPr>
            <p:nvPr/>
          </p:nvSpPr>
          <p:spPr bwMode="auto">
            <a:xfrm>
              <a:off x="1776" y="3918"/>
              <a:ext cx="242" cy="144"/>
            </a:xfrm>
            <a:prstGeom prst="rect">
              <a:avLst/>
            </a:prstGeom>
            <a:solidFill>
              <a:srgbClr val="99CCFF"/>
            </a:solidFill>
            <a:ln w="14351">
              <a:solidFill>
                <a:srgbClr val="000000"/>
              </a:solidFill>
              <a:miter lim="800000"/>
              <a:headEnd/>
              <a:tailEnd/>
            </a:ln>
          </p:spPr>
          <p:txBody>
            <a:bodyPr/>
            <a:lstStyle/>
            <a:p>
              <a:endParaRPr lang="en-US"/>
            </a:p>
          </p:txBody>
        </p:sp>
        <p:sp>
          <p:nvSpPr>
            <p:cNvPr id="417805" name="Rectangle 13"/>
            <p:cNvSpPr>
              <a:spLocks noChangeArrowheads="1"/>
            </p:cNvSpPr>
            <p:nvPr/>
          </p:nvSpPr>
          <p:spPr bwMode="auto">
            <a:xfrm>
              <a:off x="2041" y="3926"/>
              <a:ext cx="734" cy="150"/>
            </a:xfrm>
            <a:prstGeom prst="rect">
              <a:avLst/>
            </a:prstGeom>
            <a:noFill/>
            <a:ln w="9525">
              <a:noFill/>
              <a:miter lim="800000"/>
              <a:headEnd/>
              <a:tailEnd/>
            </a:ln>
          </p:spPr>
          <p:txBody>
            <a:bodyPr wrap="none" lIns="0" tIns="0" rIns="0" bIns="0">
              <a:spAutoFit/>
            </a:bodyPr>
            <a:lstStyle/>
            <a:p>
              <a:pPr algn="l" eaLnBrk="0" hangingPunct="0">
                <a:lnSpc>
                  <a:spcPct val="100000"/>
                </a:lnSpc>
                <a:spcBef>
                  <a:spcPct val="0"/>
                </a:spcBef>
              </a:pPr>
              <a:r>
                <a:rPr lang="en-AU" sz="1300">
                  <a:solidFill>
                    <a:srgbClr val="000000"/>
                  </a:solidFill>
                  <a:effectLst/>
                  <a:latin typeface="Geneva" charset="0"/>
                </a:rPr>
                <a:t>Some increase</a:t>
              </a:r>
              <a:endParaRPr lang="en-AU" sz="2400">
                <a:solidFill>
                  <a:schemeClr val="tx1"/>
                </a:solidFill>
                <a:effectLst/>
                <a:latin typeface="Times" charset="0"/>
              </a:endParaRPr>
            </a:p>
          </p:txBody>
        </p:sp>
        <p:sp>
          <p:nvSpPr>
            <p:cNvPr id="417806" name="Rectangle 14"/>
            <p:cNvSpPr>
              <a:spLocks noChangeArrowheads="1"/>
            </p:cNvSpPr>
            <p:nvPr/>
          </p:nvSpPr>
          <p:spPr bwMode="auto">
            <a:xfrm>
              <a:off x="3120" y="3917"/>
              <a:ext cx="242" cy="144"/>
            </a:xfrm>
            <a:prstGeom prst="rect">
              <a:avLst/>
            </a:prstGeom>
            <a:solidFill>
              <a:srgbClr val="FFFF99"/>
            </a:solidFill>
            <a:ln w="14351">
              <a:solidFill>
                <a:srgbClr val="000000"/>
              </a:solidFill>
              <a:miter lim="800000"/>
              <a:headEnd/>
              <a:tailEnd/>
            </a:ln>
          </p:spPr>
          <p:txBody>
            <a:bodyPr/>
            <a:lstStyle/>
            <a:p>
              <a:endParaRPr lang="en-US"/>
            </a:p>
          </p:txBody>
        </p:sp>
        <p:sp>
          <p:nvSpPr>
            <p:cNvPr id="417807" name="Rectangle 15"/>
            <p:cNvSpPr>
              <a:spLocks noChangeArrowheads="1"/>
            </p:cNvSpPr>
            <p:nvPr/>
          </p:nvSpPr>
          <p:spPr bwMode="auto">
            <a:xfrm>
              <a:off x="3426" y="3924"/>
              <a:ext cx="984" cy="150"/>
            </a:xfrm>
            <a:prstGeom prst="rect">
              <a:avLst/>
            </a:prstGeom>
            <a:noFill/>
            <a:ln w="9525">
              <a:noFill/>
              <a:miter lim="800000"/>
              <a:headEnd/>
              <a:tailEnd/>
            </a:ln>
          </p:spPr>
          <p:txBody>
            <a:bodyPr wrap="none" lIns="0" tIns="0" rIns="0" bIns="0">
              <a:spAutoFit/>
            </a:bodyPr>
            <a:lstStyle/>
            <a:p>
              <a:pPr algn="l" eaLnBrk="0" hangingPunct="0">
                <a:lnSpc>
                  <a:spcPct val="100000"/>
                </a:lnSpc>
                <a:spcBef>
                  <a:spcPct val="0"/>
                </a:spcBef>
              </a:pPr>
              <a:r>
                <a:rPr lang="en-AU" sz="1300">
                  <a:solidFill>
                    <a:srgbClr val="000000"/>
                  </a:solidFill>
                  <a:effectLst/>
                  <a:latin typeface="Geneva" charset="0"/>
                </a:rPr>
                <a:t>Significant increase</a:t>
              </a:r>
              <a:endParaRPr lang="en-AU" sz="2400">
                <a:solidFill>
                  <a:schemeClr val="tx1"/>
                </a:solidFill>
                <a:effectLst/>
                <a:latin typeface="Times" charset="0"/>
              </a:endParaRPr>
            </a:p>
          </p:txBody>
        </p:sp>
        <p:grpSp>
          <p:nvGrpSpPr>
            <p:cNvPr id="417808" name="Group 16"/>
            <p:cNvGrpSpPr>
              <a:grpSpLocks noChangeAspect="1"/>
            </p:cNvGrpSpPr>
            <p:nvPr/>
          </p:nvGrpSpPr>
          <p:grpSpPr bwMode="auto">
            <a:xfrm>
              <a:off x="192" y="807"/>
              <a:ext cx="5184" cy="3504"/>
              <a:chOff x="288" y="807"/>
              <a:chExt cx="5184" cy="3504"/>
            </a:xfrm>
          </p:grpSpPr>
          <p:sp>
            <p:nvSpPr>
              <p:cNvPr id="417809" name="AutoShape 17"/>
              <p:cNvSpPr>
                <a:spLocks noChangeAspect="1" noChangeArrowheads="1" noTextEdit="1"/>
              </p:cNvSpPr>
              <p:nvPr/>
            </p:nvSpPr>
            <p:spPr bwMode="auto">
              <a:xfrm>
                <a:off x="288" y="807"/>
                <a:ext cx="5184" cy="3504"/>
              </a:xfrm>
              <a:prstGeom prst="rect">
                <a:avLst/>
              </a:prstGeom>
              <a:noFill/>
              <a:ln w="9525">
                <a:noFill/>
                <a:miter lim="800000"/>
                <a:headEnd/>
                <a:tailEnd/>
              </a:ln>
            </p:spPr>
            <p:txBody>
              <a:bodyPr/>
              <a:lstStyle/>
              <a:p>
                <a:endParaRPr lang="en-US"/>
              </a:p>
            </p:txBody>
          </p:sp>
          <p:sp>
            <p:nvSpPr>
              <p:cNvPr id="417810" name="Rectangle 18"/>
              <p:cNvSpPr>
                <a:spLocks noChangeArrowheads="1"/>
              </p:cNvSpPr>
              <p:nvPr/>
            </p:nvSpPr>
            <p:spPr bwMode="auto">
              <a:xfrm>
                <a:off x="320" y="839"/>
                <a:ext cx="5120" cy="3445"/>
              </a:xfrm>
              <a:prstGeom prst="rect">
                <a:avLst/>
              </a:prstGeom>
              <a:noFill/>
              <a:ln w="9525">
                <a:noFill/>
                <a:miter lim="800000"/>
                <a:headEnd/>
                <a:tailEnd/>
              </a:ln>
            </p:spPr>
            <p:txBody>
              <a:bodyPr/>
              <a:lstStyle/>
              <a:p>
                <a:endParaRPr lang="en-US"/>
              </a:p>
            </p:txBody>
          </p:sp>
          <p:sp>
            <p:nvSpPr>
              <p:cNvPr id="417811" name="Freeform 19"/>
              <p:cNvSpPr>
                <a:spLocks/>
              </p:cNvSpPr>
              <p:nvPr/>
            </p:nvSpPr>
            <p:spPr bwMode="auto">
              <a:xfrm>
                <a:off x="953" y="3437"/>
                <a:ext cx="4483" cy="99"/>
              </a:xfrm>
              <a:custGeom>
                <a:avLst/>
                <a:gdLst/>
                <a:ahLst/>
                <a:cxnLst>
                  <a:cxn ang="0">
                    <a:pos x="0" y="99"/>
                  </a:cxn>
                  <a:cxn ang="0">
                    <a:pos x="228" y="0"/>
                  </a:cxn>
                  <a:cxn ang="0">
                    <a:pos x="4483" y="0"/>
                  </a:cxn>
                  <a:cxn ang="0">
                    <a:pos x="4255" y="99"/>
                  </a:cxn>
                  <a:cxn ang="0">
                    <a:pos x="0" y="99"/>
                  </a:cxn>
                </a:cxnLst>
                <a:rect l="0" t="0" r="r" b="b"/>
                <a:pathLst>
                  <a:path w="4483" h="99">
                    <a:moveTo>
                      <a:pt x="0" y="99"/>
                    </a:moveTo>
                    <a:lnTo>
                      <a:pt x="228" y="0"/>
                    </a:lnTo>
                    <a:lnTo>
                      <a:pt x="4483" y="0"/>
                    </a:lnTo>
                    <a:lnTo>
                      <a:pt x="4255" y="99"/>
                    </a:lnTo>
                    <a:lnTo>
                      <a:pt x="0" y="99"/>
                    </a:lnTo>
                    <a:close/>
                  </a:path>
                </a:pathLst>
              </a:custGeom>
              <a:solidFill>
                <a:srgbClr val="C7DFA9"/>
              </a:solidFill>
              <a:ln w="9525">
                <a:noFill/>
                <a:round/>
                <a:headEnd/>
                <a:tailEnd/>
              </a:ln>
            </p:spPr>
            <p:txBody>
              <a:bodyPr/>
              <a:lstStyle/>
              <a:p>
                <a:endParaRPr lang="en-US"/>
              </a:p>
            </p:txBody>
          </p:sp>
          <p:sp>
            <p:nvSpPr>
              <p:cNvPr id="417812" name="Rectangle 20"/>
              <p:cNvSpPr>
                <a:spLocks noChangeArrowheads="1"/>
              </p:cNvSpPr>
              <p:nvPr/>
            </p:nvSpPr>
            <p:spPr bwMode="auto">
              <a:xfrm>
                <a:off x="953" y="915"/>
                <a:ext cx="232" cy="180"/>
              </a:xfrm>
              <a:prstGeom prst="rect">
                <a:avLst/>
              </a:prstGeom>
              <a:solidFill>
                <a:srgbClr val="C7DFA9"/>
              </a:solidFill>
              <a:ln w="9525">
                <a:noFill/>
                <a:miter lim="800000"/>
                <a:headEnd/>
                <a:tailEnd/>
              </a:ln>
            </p:spPr>
            <p:txBody>
              <a:bodyPr/>
              <a:lstStyle/>
              <a:p>
                <a:endParaRPr lang="en-US"/>
              </a:p>
            </p:txBody>
          </p:sp>
          <p:sp>
            <p:nvSpPr>
              <p:cNvPr id="417813" name="Rectangle 21"/>
              <p:cNvSpPr>
                <a:spLocks noChangeArrowheads="1"/>
              </p:cNvSpPr>
              <p:nvPr/>
            </p:nvSpPr>
            <p:spPr bwMode="auto">
              <a:xfrm>
                <a:off x="953" y="1095"/>
                <a:ext cx="232" cy="153"/>
              </a:xfrm>
              <a:prstGeom prst="rect">
                <a:avLst/>
              </a:prstGeom>
              <a:solidFill>
                <a:srgbClr val="C7DFA9"/>
              </a:solidFill>
              <a:ln w="9525">
                <a:noFill/>
                <a:miter lim="800000"/>
                <a:headEnd/>
                <a:tailEnd/>
              </a:ln>
            </p:spPr>
            <p:txBody>
              <a:bodyPr/>
              <a:lstStyle/>
              <a:p>
                <a:endParaRPr lang="en-US"/>
              </a:p>
            </p:txBody>
          </p:sp>
          <p:sp>
            <p:nvSpPr>
              <p:cNvPr id="417814" name="Rectangle 22"/>
              <p:cNvSpPr>
                <a:spLocks noChangeArrowheads="1"/>
              </p:cNvSpPr>
              <p:nvPr/>
            </p:nvSpPr>
            <p:spPr bwMode="auto">
              <a:xfrm>
                <a:off x="953" y="1248"/>
                <a:ext cx="232" cy="113"/>
              </a:xfrm>
              <a:prstGeom prst="rect">
                <a:avLst/>
              </a:prstGeom>
              <a:solidFill>
                <a:srgbClr val="C7DFA9"/>
              </a:solidFill>
              <a:ln w="9525">
                <a:noFill/>
                <a:miter lim="800000"/>
                <a:headEnd/>
                <a:tailEnd/>
              </a:ln>
            </p:spPr>
            <p:txBody>
              <a:bodyPr/>
              <a:lstStyle/>
              <a:p>
                <a:endParaRPr lang="en-US"/>
              </a:p>
            </p:txBody>
          </p:sp>
          <p:sp>
            <p:nvSpPr>
              <p:cNvPr id="417815" name="Rectangle 23"/>
              <p:cNvSpPr>
                <a:spLocks noChangeArrowheads="1"/>
              </p:cNvSpPr>
              <p:nvPr/>
            </p:nvSpPr>
            <p:spPr bwMode="auto">
              <a:xfrm>
                <a:off x="953" y="1361"/>
                <a:ext cx="232" cy="90"/>
              </a:xfrm>
              <a:prstGeom prst="rect">
                <a:avLst/>
              </a:prstGeom>
              <a:solidFill>
                <a:srgbClr val="C7DFA9"/>
              </a:solidFill>
              <a:ln w="9525">
                <a:noFill/>
                <a:miter lim="800000"/>
                <a:headEnd/>
                <a:tailEnd/>
              </a:ln>
            </p:spPr>
            <p:txBody>
              <a:bodyPr/>
              <a:lstStyle/>
              <a:p>
                <a:endParaRPr lang="en-US"/>
              </a:p>
            </p:txBody>
          </p:sp>
          <p:sp>
            <p:nvSpPr>
              <p:cNvPr id="417816" name="Rectangle 24"/>
              <p:cNvSpPr>
                <a:spLocks noChangeArrowheads="1"/>
              </p:cNvSpPr>
              <p:nvPr/>
            </p:nvSpPr>
            <p:spPr bwMode="auto">
              <a:xfrm>
                <a:off x="953" y="1451"/>
                <a:ext cx="232" cy="86"/>
              </a:xfrm>
              <a:prstGeom prst="rect">
                <a:avLst/>
              </a:prstGeom>
              <a:solidFill>
                <a:srgbClr val="C7DFA9"/>
              </a:solidFill>
              <a:ln w="9525">
                <a:noFill/>
                <a:miter lim="800000"/>
                <a:headEnd/>
                <a:tailEnd/>
              </a:ln>
            </p:spPr>
            <p:txBody>
              <a:bodyPr/>
              <a:lstStyle/>
              <a:p>
                <a:endParaRPr lang="en-US"/>
              </a:p>
            </p:txBody>
          </p:sp>
          <p:sp>
            <p:nvSpPr>
              <p:cNvPr id="417817" name="Rectangle 25"/>
              <p:cNvSpPr>
                <a:spLocks noChangeArrowheads="1"/>
              </p:cNvSpPr>
              <p:nvPr/>
            </p:nvSpPr>
            <p:spPr bwMode="auto">
              <a:xfrm>
                <a:off x="953" y="1537"/>
                <a:ext cx="232" cy="67"/>
              </a:xfrm>
              <a:prstGeom prst="rect">
                <a:avLst/>
              </a:prstGeom>
              <a:solidFill>
                <a:srgbClr val="C7DFA9"/>
              </a:solidFill>
              <a:ln w="9525">
                <a:noFill/>
                <a:miter lim="800000"/>
                <a:headEnd/>
                <a:tailEnd/>
              </a:ln>
            </p:spPr>
            <p:txBody>
              <a:bodyPr/>
              <a:lstStyle/>
              <a:p>
                <a:endParaRPr lang="en-US"/>
              </a:p>
            </p:txBody>
          </p:sp>
          <p:sp>
            <p:nvSpPr>
              <p:cNvPr id="417818" name="Rectangle 26"/>
              <p:cNvSpPr>
                <a:spLocks noChangeArrowheads="1"/>
              </p:cNvSpPr>
              <p:nvPr/>
            </p:nvSpPr>
            <p:spPr bwMode="auto">
              <a:xfrm>
                <a:off x="953" y="1604"/>
                <a:ext cx="232" cy="72"/>
              </a:xfrm>
              <a:prstGeom prst="rect">
                <a:avLst/>
              </a:prstGeom>
              <a:solidFill>
                <a:srgbClr val="C7DFA9"/>
              </a:solidFill>
              <a:ln w="9525">
                <a:noFill/>
                <a:miter lim="800000"/>
                <a:headEnd/>
                <a:tailEnd/>
              </a:ln>
            </p:spPr>
            <p:txBody>
              <a:bodyPr/>
              <a:lstStyle/>
              <a:p>
                <a:endParaRPr lang="en-US"/>
              </a:p>
            </p:txBody>
          </p:sp>
          <p:sp>
            <p:nvSpPr>
              <p:cNvPr id="417819" name="Rectangle 27"/>
              <p:cNvSpPr>
                <a:spLocks noChangeArrowheads="1"/>
              </p:cNvSpPr>
              <p:nvPr/>
            </p:nvSpPr>
            <p:spPr bwMode="auto">
              <a:xfrm>
                <a:off x="953" y="1676"/>
                <a:ext cx="232" cy="63"/>
              </a:xfrm>
              <a:prstGeom prst="rect">
                <a:avLst/>
              </a:prstGeom>
              <a:solidFill>
                <a:srgbClr val="C7DFA9"/>
              </a:solidFill>
              <a:ln w="9525">
                <a:noFill/>
                <a:miter lim="800000"/>
                <a:headEnd/>
                <a:tailEnd/>
              </a:ln>
            </p:spPr>
            <p:txBody>
              <a:bodyPr/>
              <a:lstStyle/>
              <a:p>
                <a:endParaRPr lang="en-US"/>
              </a:p>
            </p:txBody>
          </p:sp>
          <p:sp>
            <p:nvSpPr>
              <p:cNvPr id="417820" name="Rectangle 28"/>
              <p:cNvSpPr>
                <a:spLocks noChangeArrowheads="1"/>
              </p:cNvSpPr>
              <p:nvPr/>
            </p:nvSpPr>
            <p:spPr bwMode="auto">
              <a:xfrm>
                <a:off x="953" y="1739"/>
                <a:ext cx="232" cy="50"/>
              </a:xfrm>
              <a:prstGeom prst="rect">
                <a:avLst/>
              </a:prstGeom>
              <a:solidFill>
                <a:srgbClr val="C7DFA9"/>
              </a:solidFill>
              <a:ln w="9525">
                <a:noFill/>
                <a:miter lim="800000"/>
                <a:headEnd/>
                <a:tailEnd/>
              </a:ln>
            </p:spPr>
            <p:txBody>
              <a:bodyPr/>
              <a:lstStyle/>
              <a:p>
                <a:endParaRPr lang="en-US"/>
              </a:p>
            </p:txBody>
          </p:sp>
          <p:sp>
            <p:nvSpPr>
              <p:cNvPr id="417821" name="Rectangle 29"/>
              <p:cNvSpPr>
                <a:spLocks noChangeArrowheads="1"/>
              </p:cNvSpPr>
              <p:nvPr/>
            </p:nvSpPr>
            <p:spPr bwMode="auto">
              <a:xfrm>
                <a:off x="953" y="1789"/>
                <a:ext cx="232" cy="63"/>
              </a:xfrm>
              <a:prstGeom prst="rect">
                <a:avLst/>
              </a:prstGeom>
              <a:solidFill>
                <a:srgbClr val="C7DFA9"/>
              </a:solidFill>
              <a:ln w="9525">
                <a:noFill/>
                <a:miter lim="800000"/>
                <a:headEnd/>
                <a:tailEnd/>
              </a:ln>
            </p:spPr>
            <p:txBody>
              <a:bodyPr/>
              <a:lstStyle/>
              <a:p>
                <a:endParaRPr lang="en-US"/>
              </a:p>
            </p:txBody>
          </p:sp>
          <p:sp>
            <p:nvSpPr>
              <p:cNvPr id="417822" name="Rectangle 30"/>
              <p:cNvSpPr>
                <a:spLocks noChangeArrowheads="1"/>
              </p:cNvSpPr>
              <p:nvPr/>
            </p:nvSpPr>
            <p:spPr bwMode="auto">
              <a:xfrm>
                <a:off x="953" y="1852"/>
                <a:ext cx="232" cy="49"/>
              </a:xfrm>
              <a:prstGeom prst="rect">
                <a:avLst/>
              </a:prstGeom>
              <a:solidFill>
                <a:srgbClr val="C7DFA9"/>
              </a:solidFill>
              <a:ln w="9525">
                <a:noFill/>
                <a:miter lim="800000"/>
                <a:headEnd/>
                <a:tailEnd/>
              </a:ln>
            </p:spPr>
            <p:txBody>
              <a:bodyPr/>
              <a:lstStyle/>
              <a:p>
                <a:endParaRPr lang="en-US"/>
              </a:p>
            </p:txBody>
          </p:sp>
          <p:sp>
            <p:nvSpPr>
              <p:cNvPr id="417823" name="Rectangle 31"/>
              <p:cNvSpPr>
                <a:spLocks noChangeArrowheads="1"/>
              </p:cNvSpPr>
              <p:nvPr/>
            </p:nvSpPr>
            <p:spPr bwMode="auto">
              <a:xfrm>
                <a:off x="953" y="1901"/>
                <a:ext cx="232" cy="55"/>
              </a:xfrm>
              <a:prstGeom prst="rect">
                <a:avLst/>
              </a:prstGeom>
              <a:solidFill>
                <a:srgbClr val="C7DFA9"/>
              </a:solidFill>
              <a:ln w="9525">
                <a:noFill/>
                <a:miter lim="800000"/>
                <a:headEnd/>
                <a:tailEnd/>
              </a:ln>
            </p:spPr>
            <p:txBody>
              <a:bodyPr/>
              <a:lstStyle/>
              <a:p>
                <a:endParaRPr lang="en-US"/>
              </a:p>
            </p:txBody>
          </p:sp>
          <p:sp>
            <p:nvSpPr>
              <p:cNvPr id="417824" name="Rectangle 32"/>
              <p:cNvSpPr>
                <a:spLocks noChangeArrowheads="1"/>
              </p:cNvSpPr>
              <p:nvPr/>
            </p:nvSpPr>
            <p:spPr bwMode="auto">
              <a:xfrm>
                <a:off x="953" y="1956"/>
                <a:ext cx="232" cy="49"/>
              </a:xfrm>
              <a:prstGeom prst="rect">
                <a:avLst/>
              </a:prstGeom>
              <a:solidFill>
                <a:srgbClr val="C7DFA9"/>
              </a:solidFill>
              <a:ln w="9525">
                <a:noFill/>
                <a:miter lim="800000"/>
                <a:headEnd/>
                <a:tailEnd/>
              </a:ln>
            </p:spPr>
            <p:txBody>
              <a:bodyPr/>
              <a:lstStyle/>
              <a:p>
                <a:endParaRPr lang="en-US"/>
              </a:p>
            </p:txBody>
          </p:sp>
          <p:sp>
            <p:nvSpPr>
              <p:cNvPr id="417825" name="Rectangle 33"/>
              <p:cNvSpPr>
                <a:spLocks noChangeArrowheads="1"/>
              </p:cNvSpPr>
              <p:nvPr/>
            </p:nvSpPr>
            <p:spPr bwMode="auto">
              <a:xfrm>
                <a:off x="953" y="2005"/>
                <a:ext cx="232" cy="50"/>
              </a:xfrm>
              <a:prstGeom prst="rect">
                <a:avLst/>
              </a:prstGeom>
              <a:solidFill>
                <a:srgbClr val="C7DFA9"/>
              </a:solidFill>
              <a:ln w="9525">
                <a:noFill/>
                <a:miter lim="800000"/>
                <a:headEnd/>
                <a:tailEnd/>
              </a:ln>
            </p:spPr>
            <p:txBody>
              <a:bodyPr/>
              <a:lstStyle/>
              <a:p>
                <a:endParaRPr lang="en-US"/>
              </a:p>
            </p:txBody>
          </p:sp>
          <p:sp>
            <p:nvSpPr>
              <p:cNvPr id="417826" name="Rectangle 34"/>
              <p:cNvSpPr>
                <a:spLocks noChangeArrowheads="1"/>
              </p:cNvSpPr>
              <p:nvPr/>
            </p:nvSpPr>
            <p:spPr bwMode="auto">
              <a:xfrm>
                <a:off x="953" y="2055"/>
                <a:ext cx="232" cy="54"/>
              </a:xfrm>
              <a:prstGeom prst="rect">
                <a:avLst/>
              </a:prstGeom>
              <a:solidFill>
                <a:srgbClr val="C7DFA9"/>
              </a:solidFill>
              <a:ln w="9525">
                <a:noFill/>
                <a:miter lim="800000"/>
                <a:headEnd/>
                <a:tailEnd/>
              </a:ln>
            </p:spPr>
            <p:txBody>
              <a:bodyPr/>
              <a:lstStyle/>
              <a:p>
                <a:endParaRPr lang="en-US"/>
              </a:p>
            </p:txBody>
          </p:sp>
          <p:sp>
            <p:nvSpPr>
              <p:cNvPr id="417827" name="Rectangle 35"/>
              <p:cNvSpPr>
                <a:spLocks noChangeArrowheads="1"/>
              </p:cNvSpPr>
              <p:nvPr/>
            </p:nvSpPr>
            <p:spPr bwMode="auto">
              <a:xfrm>
                <a:off x="953" y="2109"/>
                <a:ext cx="232" cy="49"/>
              </a:xfrm>
              <a:prstGeom prst="rect">
                <a:avLst/>
              </a:prstGeom>
              <a:solidFill>
                <a:srgbClr val="C7DFA9"/>
              </a:solidFill>
              <a:ln w="9525">
                <a:noFill/>
                <a:miter lim="800000"/>
                <a:headEnd/>
                <a:tailEnd/>
              </a:ln>
            </p:spPr>
            <p:txBody>
              <a:bodyPr/>
              <a:lstStyle/>
              <a:p>
                <a:endParaRPr lang="en-US"/>
              </a:p>
            </p:txBody>
          </p:sp>
          <p:sp>
            <p:nvSpPr>
              <p:cNvPr id="417828" name="Rectangle 36"/>
              <p:cNvSpPr>
                <a:spLocks noChangeArrowheads="1"/>
              </p:cNvSpPr>
              <p:nvPr/>
            </p:nvSpPr>
            <p:spPr bwMode="auto">
              <a:xfrm>
                <a:off x="953" y="2158"/>
                <a:ext cx="232" cy="54"/>
              </a:xfrm>
              <a:prstGeom prst="rect">
                <a:avLst/>
              </a:prstGeom>
              <a:solidFill>
                <a:srgbClr val="C7DFA9"/>
              </a:solidFill>
              <a:ln w="9525">
                <a:noFill/>
                <a:miter lim="800000"/>
                <a:headEnd/>
                <a:tailEnd/>
              </a:ln>
            </p:spPr>
            <p:txBody>
              <a:bodyPr/>
              <a:lstStyle/>
              <a:p>
                <a:endParaRPr lang="en-US"/>
              </a:p>
            </p:txBody>
          </p:sp>
          <p:sp>
            <p:nvSpPr>
              <p:cNvPr id="417829" name="Rectangle 37"/>
              <p:cNvSpPr>
                <a:spLocks noChangeArrowheads="1"/>
              </p:cNvSpPr>
              <p:nvPr/>
            </p:nvSpPr>
            <p:spPr bwMode="auto">
              <a:xfrm>
                <a:off x="953" y="2212"/>
                <a:ext cx="232" cy="50"/>
              </a:xfrm>
              <a:prstGeom prst="rect">
                <a:avLst/>
              </a:prstGeom>
              <a:solidFill>
                <a:srgbClr val="C7DFA9"/>
              </a:solidFill>
              <a:ln w="9525">
                <a:noFill/>
                <a:miter lim="800000"/>
                <a:headEnd/>
                <a:tailEnd/>
              </a:ln>
            </p:spPr>
            <p:txBody>
              <a:bodyPr/>
              <a:lstStyle/>
              <a:p>
                <a:endParaRPr lang="en-US"/>
              </a:p>
            </p:txBody>
          </p:sp>
          <p:sp>
            <p:nvSpPr>
              <p:cNvPr id="417830" name="Rectangle 38"/>
              <p:cNvSpPr>
                <a:spLocks noChangeArrowheads="1"/>
              </p:cNvSpPr>
              <p:nvPr/>
            </p:nvSpPr>
            <p:spPr bwMode="auto">
              <a:xfrm>
                <a:off x="953" y="2262"/>
                <a:ext cx="232" cy="49"/>
              </a:xfrm>
              <a:prstGeom prst="rect">
                <a:avLst/>
              </a:prstGeom>
              <a:solidFill>
                <a:srgbClr val="C7DFA9"/>
              </a:solidFill>
              <a:ln w="9525">
                <a:noFill/>
                <a:miter lim="800000"/>
                <a:headEnd/>
                <a:tailEnd/>
              </a:ln>
            </p:spPr>
            <p:txBody>
              <a:bodyPr/>
              <a:lstStyle/>
              <a:p>
                <a:endParaRPr lang="en-US"/>
              </a:p>
            </p:txBody>
          </p:sp>
          <p:sp>
            <p:nvSpPr>
              <p:cNvPr id="417831" name="Rectangle 39"/>
              <p:cNvSpPr>
                <a:spLocks noChangeArrowheads="1"/>
              </p:cNvSpPr>
              <p:nvPr/>
            </p:nvSpPr>
            <p:spPr bwMode="auto">
              <a:xfrm>
                <a:off x="953" y="2311"/>
                <a:ext cx="232" cy="54"/>
              </a:xfrm>
              <a:prstGeom prst="rect">
                <a:avLst/>
              </a:prstGeom>
              <a:solidFill>
                <a:srgbClr val="C7DFA9"/>
              </a:solidFill>
              <a:ln w="9525">
                <a:noFill/>
                <a:miter lim="800000"/>
                <a:headEnd/>
                <a:tailEnd/>
              </a:ln>
            </p:spPr>
            <p:txBody>
              <a:bodyPr/>
              <a:lstStyle/>
              <a:p>
                <a:endParaRPr lang="en-US"/>
              </a:p>
            </p:txBody>
          </p:sp>
          <p:sp>
            <p:nvSpPr>
              <p:cNvPr id="417832" name="Rectangle 40"/>
              <p:cNvSpPr>
                <a:spLocks noChangeArrowheads="1"/>
              </p:cNvSpPr>
              <p:nvPr/>
            </p:nvSpPr>
            <p:spPr bwMode="auto">
              <a:xfrm>
                <a:off x="953" y="2365"/>
                <a:ext cx="232" cy="50"/>
              </a:xfrm>
              <a:prstGeom prst="rect">
                <a:avLst/>
              </a:prstGeom>
              <a:solidFill>
                <a:srgbClr val="C7DFA9"/>
              </a:solidFill>
              <a:ln w="9525">
                <a:noFill/>
                <a:miter lim="800000"/>
                <a:headEnd/>
                <a:tailEnd/>
              </a:ln>
            </p:spPr>
            <p:txBody>
              <a:bodyPr/>
              <a:lstStyle/>
              <a:p>
                <a:endParaRPr lang="en-US"/>
              </a:p>
            </p:txBody>
          </p:sp>
          <p:sp>
            <p:nvSpPr>
              <p:cNvPr id="417833" name="Rectangle 41"/>
              <p:cNvSpPr>
                <a:spLocks noChangeArrowheads="1"/>
              </p:cNvSpPr>
              <p:nvPr/>
            </p:nvSpPr>
            <p:spPr bwMode="auto">
              <a:xfrm>
                <a:off x="953" y="2415"/>
                <a:ext cx="232" cy="63"/>
              </a:xfrm>
              <a:prstGeom prst="rect">
                <a:avLst/>
              </a:prstGeom>
              <a:solidFill>
                <a:srgbClr val="C7DFA9"/>
              </a:solidFill>
              <a:ln w="9525">
                <a:noFill/>
                <a:miter lim="800000"/>
                <a:headEnd/>
                <a:tailEnd/>
              </a:ln>
            </p:spPr>
            <p:txBody>
              <a:bodyPr/>
              <a:lstStyle/>
              <a:p>
                <a:endParaRPr lang="en-US"/>
              </a:p>
            </p:txBody>
          </p:sp>
          <p:sp>
            <p:nvSpPr>
              <p:cNvPr id="417834" name="Rectangle 42"/>
              <p:cNvSpPr>
                <a:spLocks noChangeArrowheads="1"/>
              </p:cNvSpPr>
              <p:nvPr/>
            </p:nvSpPr>
            <p:spPr bwMode="auto">
              <a:xfrm>
                <a:off x="953" y="2478"/>
                <a:ext cx="232" cy="50"/>
              </a:xfrm>
              <a:prstGeom prst="rect">
                <a:avLst/>
              </a:prstGeom>
              <a:solidFill>
                <a:srgbClr val="C7DFA9"/>
              </a:solidFill>
              <a:ln w="9525">
                <a:noFill/>
                <a:miter lim="800000"/>
                <a:headEnd/>
                <a:tailEnd/>
              </a:ln>
            </p:spPr>
            <p:txBody>
              <a:bodyPr/>
              <a:lstStyle/>
              <a:p>
                <a:endParaRPr lang="en-US"/>
              </a:p>
            </p:txBody>
          </p:sp>
          <p:sp>
            <p:nvSpPr>
              <p:cNvPr id="417835" name="Rectangle 43"/>
              <p:cNvSpPr>
                <a:spLocks noChangeArrowheads="1"/>
              </p:cNvSpPr>
              <p:nvPr/>
            </p:nvSpPr>
            <p:spPr bwMode="auto">
              <a:xfrm>
                <a:off x="953" y="2528"/>
                <a:ext cx="232" cy="63"/>
              </a:xfrm>
              <a:prstGeom prst="rect">
                <a:avLst/>
              </a:prstGeom>
              <a:solidFill>
                <a:srgbClr val="C7DFA9"/>
              </a:solidFill>
              <a:ln w="9525">
                <a:noFill/>
                <a:miter lim="800000"/>
                <a:headEnd/>
                <a:tailEnd/>
              </a:ln>
            </p:spPr>
            <p:txBody>
              <a:bodyPr/>
              <a:lstStyle/>
              <a:p>
                <a:endParaRPr lang="en-US"/>
              </a:p>
            </p:txBody>
          </p:sp>
          <p:sp>
            <p:nvSpPr>
              <p:cNvPr id="417836" name="Rectangle 44"/>
              <p:cNvSpPr>
                <a:spLocks noChangeArrowheads="1"/>
              </p:cNvSpPr>
              <p:nvPr/>
            </p:nvSpPr>
            <p:spPr bwMode="auto">
              <a:xfrm>
                <a:off x="953" y="2591"/>
                <a:ext cx="232" cy="72"/>
              </a:xfrm>
              <a:prstGeom prst="rect">
                <a:avLst/>
              </a:prstGeom>
              <a:solidFill>
                <a:srgbClr val="C7DFA9"/>
              </a:solidFill>
              <a:ln w="9525">
                <a:noFill/>
                <a:miter lim="800000"/>
                <a:headEnd/>
                <a:tailEnd/>
              </a:ln>
            </p:spPr>
            <p:txBody>
              <a:bodyPr/>
              <a:lstStyle/>
              <a:p>
                <a:endParaRPr lang="en-US"/>
              </a:p>
            </p:txBody>
          </p:sp>
          <p:sp>
            <p:nvSpPr>
              <p:cNvPr id="417837" name="Rectangle 45"/>
              <p:cNvSpPr>
                <a:spLocks noChangeArrowheads="1"/>
              </p:cNvSpPr>
              <p:nvPr/>
            </p:nvSpPr>
            <p:spPr bwMode="auto">
              <a:xfrm>
                <a:off x="953" y="2663"/>
                <a:ext cx="232" cy="72"/>
              </a:xfrm>
              <a:prstGeom prst="rect">
                <a:avLst/>
              </a:prstGeom>
              <a:solidFill>
                <a:srgbClr val="C7DFA9"/>
              </a:solidFill>
              <a:ln w="9525">
                <a:noFill/>
                <a:miter lim="800000"/>
                <a:headEnd/>
                <a:tailEnd/>
              </a:ln>
            </p:spPr>
            <p:txBody>
              <a:bodyPr/>
              <a:lstStyle/>
              <a:p>
                <a:endParaRPr lang="en-US"/>
              </a:p>
            </p:txBody>
          </p:sp>
          <p:sp>
            <p:nvSpPr>
              <p:cNvPr id="417838" name="Rectangle 46"/>
              <p:cNvSpPr>
                <a:spLocks noChangeArrowheads="1"/>
              </p:cNvSpPr>
              <p:nvPr/>
            </p:nvSpPr>
            <p:spPr bwMode="auto">
              <a:xfrm>
                <a:off x="953" y="2735"/>
                <a:ext cx="232" cy="81"/>
              </a:xfrm>
              <a:prstGeom prst="rect">
                <a:avLst/>
              </a:prstGeom>
              <a:solidFill>
                <a:srgbClr val="C7DFA9"/>
              </a:solidFill>
              <a:ln w="9525">
                <a:noFill/>
                <a:miter lim="800000"/>
                <a:headEnd/>
                <a:tailEnd/>
              </a:ln>
            </p:spPr>
            <p:txBody>
              <a:bodyPr/>
              <a:lstStyle/>
              <a:p>
                <a:endParaRPr lang="en-US"/>
              </a:p>
            </p:txBody>
          </p:sp>
          <p:sp>
            <p:nvSpPr>
              <p:cNvPr id="417839" name="Rectangle 47"/>
              <p:cNvSpPr>
                <a:spLocks noChangeArrowheads="1"/>
              </p:cNvSpPr>
              <p:nvPr/>
            </p:nvSpPr>
            <p:spPr bwMode="auto">
              <a:xfrm>
                <a:off x="953" y="2816"/>
                <a:ext cx="232" cy="81"/>
              </a:xfrm>
              <a:prstGeom prst="rect">
                <a:avLst/>
              </a:prstGeom>
              <a:solidFill>
                <a:srgbClr val="C7DFA9"/>
              </a:solidFill>
              <a:ln w="9525">
                <a:noFill/>
                <a:miter lim="800000"/>
                <a:headEnd/>
                <a:tailEnd/>
              </a:ln>
            </p:spPr>
            <p:txBody>
              <a:bodyPr/>
              <a:lstStyle/>
              <a:p>
                <a:endParaRPr lang="en-US"/>
              </a:p>
            </p:txBody>
          </p:sp>
          <p:sp>
            <p:nvSpPr>
              <p:cNvPr id="417840" name="Rectangle 48"/>
              <p:cNvSpPr>
                <a:spLocks noChangeArrowheads="1"/>
              </p:cNvSpPr>
              <p:nvPr/>
            </p:nvSpPr>
            <p:spPr bwMode="auto">
              <a:xfrm>
                <a:off x="953" y="2897"/>
                <a:ext cx="232" cy="103"/>
              </a:xfrm>
              <a:prstGeom prst="rect">
                <a:avLst/>
              </a:prstGeom>
              <a:solidFill>
                <a:srgbClr val="C7DFA9"/>
              </a:solidFill>
              <a:ln w="9525">
                <a:noFill/>
                <a:miter lim="800000"/>
                <a:headEnd/>
                <a:tailEnd/>
              </a:ln>
            </p:spPr>
            <p:txBody>
              <a:bodyPr/>
              <a:lstStyle/>
              <a:p>
                <a:endParaRPr lang="en-US"/>
              </a:p>
            </p:txBody>
          </p:sp>
          <p:sp>
            <p:nvSpPr>
              <p:cNvPr id="417841" name="Rectangle 49"/>
              <p:cNvSpPr>
                <a:spLocks noChangeArrowheads="1"/>
              </p:cNvSpPr>
              <p:nvPr/>
            </p:nvSpPr>
            <p:spPr bwMode="auto">
              <a:xfrm>
                <a:off x="953" y="3000"/>
                <a:ext cx="232" cy="131"/>
              </a:xfrm>
              <a:prstGeom prst="rect">
                <a:avLst/>
              </a:prstGeom>
              <a:solidFill>
                <a:srgbClr val="C7DFA9"/>
              </a:solidFill>
              <a:ln w="9525">
                <a:noFill/>
                <a:miter lim="800000"/>
                <a:headEnd/>
                <a:tailEnd/>
              </a:ln>
            </p:spPr>
            <p:txBody>
              <a:bodyPr/>
              <a:lstStyle/>
              <a:p>
                <a:endParaRPr lang="en-US"/>
              </a:p>
            </p:txBody>
          </p:sp>
          <p:sp>
            <p:nvSpPr>
              <p:cNvPr id="417842" name="Rectangle 50"/>
              <p:cNvSpPr>
                <a:spLocks noChangeArrowheads="1"/>
              </p:cNvSpPr>
              <p:nvPr/>
            </p:nvSpPr>
            <p:spPr bwMode="auto">
              <a:xfrm>
                <a:off x="953" y="3131"/>
                <a:ext cx="232" cy="176"/>
              </a:xfrm>
              <a:prstGeom prst="rect">
                <a:avLst/>
              </a:prstGeom>
              <a:solidFill>
                <a:srgbClr val="C7DFA9"/>
              </a:solidFill>
              <a:ln w="9525">
                <a:noFill/>
                <a:miter lim="800000"/>
                <a:headEnd/>
                <a:tailEnd/>
              </a:ln>
            </p:spPr>
            <p:txBody>
              <a:bodyPr/>
              <a:lstStyle/>
              <a:p>
                <a:endParaRPr lang="en-US"/>
              </a:p>
            </p:txBody>
          </p:sp>
          <p:sp>
            <p:nvSpPr>
              <p:cNvPr id="417843" name="Rectangle 51"/>
              <p:cNvSpPr>
                <a:spLocks noChangeArrowheads="1"/>
              </p:cNvSpPr>
              <p:nvPr/>
            </p:nvSpPr>
            <p:spPr bwMode="auto">
              <a:xfrm>
                <a:off x="953" y="3307"/>
                <a:ext cx="232" cy="234"/>
              </a:xfrm>
              <a:prstGeom prst="rect">
                <a:avLst/>
              </a:prstGeom>
              <a:solidFill>
                <a:srgbClr val="C7DFA9"/>
              </a:solidFill>
              <a:ln w="9525">
                <a:noFill/>
                <a:miter lim="800000"/>
                <a:headEnd/>
                <a:tailEnd/>
              </a:ln>
            </p:spPr>
            <p:txBody>
              <a:bodyPr/>
              <a:lstStyle/>
              <a:p>
                <a:endParaRPr lang="en-US"/>
              </a:p>
            </p:txBody>
          </p:sp>
          <p:sp>
            <p:nvSpPr>
              <p:cNvPr id="417844" name="Freeform 52"/>
              <p:cNvSpPr>
                <a:spLocks/>
              </p:cNvSpPr>
              <p:nvPr/>
            </p:nvSpPr>
            <p:spPr bwMode="auto">
              <a:xfrm>
                <a:off x="953" y="915"/>
                <a:ext cx="228" cy="2621"/>
              </a:xfrm>
              <a:custGeom>
                <a:avLst/>
                <a:gdLst/>
                <a:ahLst/>
                <a:cxnLst>
                  <a:cxn ang="0">
                    <a:pos x="0" y="2621"/>
                  </a:cxn>
                  <a:cxn ang="0">
                    <a:pos x="0" y="99"/>
                  </a:cxn>
                  <a:cxn ang="0">
                    <a:pos x="228" y="0"/>
                  </a:cxn>
                  <a:cxn ang="0">
                    <a:pos x="228" y="2522"/>
                  </a:cxn>
                  <a:cxn ang="0">
                    <a:pos x="0" y="2621"/>
                  </a:cxn>
                </a:cxnLst>
                <a:rect l="0" t="0" r="r" b="b"/>
                <a:pathLst>
                  <a:path w="228" h="2621">
                    <a:moveTo>
                      <a:pt x="0" y="2621"/>
                    </a:moveTo>
                    <a:lnTo>
                      <a:pt x="0" y="99"/>
                    </a:lnTo>
                    <a:lnTo>
                      <a:pt x="228" y="0"/>
                    </a:lnTo>
                    <a:lnTo>
                      <a:pt x="228" y="2522"/>
                    </a:lnTo>
                    <a:lnTo>
                      <a:pt x="0" y="2621"/>
                    </a:lnTo>
                    <a:close/>
                  </a:path>
                </a:pathLst>
              </a:custGeom>
              <a:noFill/>
              <a:ln w="9525">
                <a:noFill/>
                <a:round/>
                <a:headEnd/>
                <a:tailEnd/>
              </a:ln>
            </p:spPr>
            <p:txBody>
              <a:bodyPr/>
              <a:lstStyle/>
              <a:p>
                <a:endParaRPr lang="en-US"/>
              </a:p>
            </p:txBody>
          </p:sp>
          <p:sp>
            <p:nvSpPr>
              <p:cNvPr id="417845" name="Rectangle 53"/>
              <p:cNvSpPr>
                <a:spLocks noChangeArrowheads="1"/>
              </p:cNvSpPr>
              <p:nvPr/>
            </p:nvSpPr>
            <p:spPr bwMode="auto">
              <a:xfrm>
                <a:off x="1181" y="915"/>
                <a:ext cx="4255" cy="171"/>
              </a:xfrm>
              <a:prstGeom prst="rect">
                <a:avLst/>
              </a:prstGeom>
              <a:solidFill>
                <a:srgbClr val="C7DFA9"/>
              </a:solidFill>
              <a:ln w="9525">
                <a:noFill/>
                <a:miter lim="800000"/>
                <a:headEnd/>
                <a:tailEnd/>
              </a:ln>
            </p:spPr>
            <p:txBody>
              <a:bodyPr/>
              <a:lstStyle/>
              <a:p>
                <a:endParaRPr lang="en-US"/>
              </a:p>
            </p:txBody>
          </p:sp>
          <p:sp>
            <p:nvSpPr>
              <p:cNvPr id="417846" name="Rectangle 54"/>
              <p:cNvSpPr>
                <a:spLocks noChangeArrowheads="1"/>
              </p:cNvSpPr>
              <p:nvPr/>
            </p:nvSpPr>
            <p:spPr bwMode="auto">
              <a:xfrm>
                <a:off x="1181" y="1086"/>
                <a:ext cx="4255" cy="149"/>
              </a:xfrm>
              <a:prstGeom prst="rect">
                <a:avLst/>
              </a:prstGeom>
              <a:solidFill>
                <a:srgbClr val="C7DFA9"/>
              </a:solidFill>
              <a:ln w="9525">
                <a:noFill/>
                <a:miter lim="800000"/>
                <a:headEnd/>
                <a:tailEnd/>
              </a:ln>
            </p:spPr>
            <p:txBody>
              <a:bodyPr/>
              <a:lstStyle/>
              <a:p>
                <a:endParaRPr lang="en-US"/>
              </a:p>
            </p:txBody>
          </p:sp>
          <p:sp>
            <p:nvSpPr>
              <p:cNvPr id="417847" name="Rectangle 55"/>
              <p:cNvSpPr>
                <a:spLocks noChangeArrowheads="1"/>
              </p:cNvSpPr>
              <p:nvPr/>
            </p:nvSpPr>
            <p:spPr bwMode="auto">
              <a:xfrm>
                <a:off x="1181" y="1235"/>
                <a:ext cx="4255" cy="108"/>
              </a:xfrm>
              <a:prstGeom prst="rect">
                <a:avLst/>
              </a:prstGeom>
              <a:solidFill>
                <a:srgbClr val="C7DFA9"/>
              </a:solidFill>
              <a:ln w="9525">
                <a:noFill/>
                <a:miter lim="800000"/>
                <a:headEnd/>
                <a:tailEnd/>
              </a:ln>
            </p:spPr>
            <p:txBody>
              <a:bodyPr/>
              <a:lstStyle/>
              <a:p>
                <a:endParaRPr lang="en-US"/>
              </a:p>
            </p:txBody>
          </p:sp>
          <p:sp>
            <p:nvSpPr>
              <p:cNvPr id="417848" name="Rectangle 56"/>
              <p:cNvSpPr>
                <a:spLocks noChangeArrowheads="1"/>
              </p:cNvSpPr>
              <p:nvPr/>
            </p:nvSpPr>
            <p:spPr bwMode="auto">
              <a:xfrm>
                <a:off x="1181" y="1343"/>
                <a:ext cx="4255" cy="90"/>
              </a:xfrm>
              <a:prstGeom prst="rect">
                <a:avLst/>
              </a:prstGeom>
              <a:solidFill>
                <a:srgbClr val="C7DFA9"/>
              </a:solidFill>
              <a:ln w="9525">
                <a:noFill/>
                <a:miter lim="800000"/>
                <a:headEnd/>
                <a:tailEnd/>
              </a:ln>
            </p:spPr>
            <p:txBody>
              <a:bodyPr/>
              <a:lstStyle/>
              <a:p>
                <a:endParaRPr lang="en-US"/>
              </a:p>
            </p:txBody>
          </p:sp>
          <p:sp>
            <p:nvSpPr>
              <p:cNvPr id="417849" name="Rectangle 57"/>
              <p:cNvSpPr>
                <a:spLocks noChangeArrowheads="1"/>
              </p:cNvSpPr>
              <p:nvPr/>
            </p:nvSpPr>
            <p:spPr bwMode="auto">
              <a:xfrm>
                <a:off x="1181" y="1433"/>
                <a:ext cx="4255" cy="77"/>
              </a:xfrm>
              <a:prstGeom prst="rect">
                <a:avLst/>
              </a:prstGeom>
              <a:solidFill>
                <a:srgbClr val="C7DFA9"/>
              </a:solidFill>
              <a:ln w="9525">
                <a:noFill/>
                <a:miter lim="800000"/>
                <a:headEnd/>
                <a:tailEnd/>
              </a:ln>
            </p:spPr>
            <p:txBody>
              <a:bodyPr/>
              <a:lstStyle/>
              <a:p>
                <a:endParaRPr lang="en-US"/>
              </a:p>
            </p:txBody>
          </p:sp>
          <p:sp>
            <p:nvSpPr>
              <p:cNvPr id="417850" name="Rectangle 58"/>
              <p:cNvSpPr>
                <a:spLocks noChangeArrowheads="1"/>
              </p:cNvSpPr>
              <p:nvPr/>
            </p:nvSpPr>
            <p:spPr bwMode="auto">
              <a:xfrm>
                <a:off x="1181" y="1510"/>
                <a:ext cx="4255" cy="72"/>
              </a:xfrm>
              <a:prstGeom prst="rect">
                <a:avLst/>
              </a:prstGeom>
              <a:solidFill>
                <a:srgbClr val="C7DFA9"/>
              </a:solidFill>
              <a:ln w="9525">
                <a:noFill/>
                <a:miter lim="800000"/>
                <a:headEnd/>
                <a:tailEnd/>
              </a:ln>
            </p:spPr>
            <p:txBody>
              <a:bodyPr/>
              <a:lstStyle/>
              <a:p>
                <a:endParaRPr lang="en-US"/>
              </a:p>
            </p:txBody>
          </p:sp>
          <p:sp>
            <p:nvSpPr>
              <p:cNvPr id="417851" name="Rectangle 59"/>
              <p:cNvSpPr>
                <a:spLocks noChangeArrowheads="1"/>
              </p:cNvSpPr>
              <p:nvPr/>
            </p:nvSpPr>
            <p:spPr bwMode="auto">
              <a:xfrm>
                <a:off x="1181" y="1582"/>
                <a:ext cx="4255" cy="67"/>
              </a:xfrm>
              <a:prstGeom prst="rect">
                <a:avLst/>
              </a:prstGeom>
              <a:solidFill>
                <a:srgbClr val="C7DFA9"/>
              </a:solidFill>
              <a:ln w="9525">
                <a:noFill/>
                <a:miter lim="800000"/>
                <a:headEnd/>
                <a:tailEnd/>
              </a:ln>
            </p:spPr>
            <p:txBody>
              <a:bodyPr/>
              <a:lstStyle/>
              <a:p>
                <a:endParaRPr lang="en-US"/>
              </a:p>
            </p:txBody>
          </p:sp>
          <p:sp>
            <p:nvSpPr>
              <p:cNvPr id="417852" name="Rectangle 60"/>
              <p:cNvSpPr>
                <a:spLocks noChangeArrowheads="1"/>
              </p:cNvSpPr>
              <p:nvPr/>
            </p:nvSpPr>
            <p:spPr bwMode="auto">
              <a:xfrm>
                <a:off x="1181" y="1649"/>
                <a:ext cx="4255" cy="59"/>
              </a:xfrm>
              <a:prstGeom prst="rect">
                <a:avLst/>
              </a:prstGeom>
              <a:solidFill>
                <a:srgbClr val="C7DFA9"/>
              </a:solidFill>
              <a:ln w="9525">
                <a:noFill/>
                <a:miter lim="800000"/>
                <a:headEnd/>
                <a:tailEnd/>
              </a:ln>
            </p:spPr>
            <p:txBody>
              <a:bodyPr/>
              <a:lstStyle/>
              <a:p>
                <a:endParaRPr lang="en-US"/>
              </a:p>
            </p:txBody>
          </p:sp>
          <p:sp>
            <p:nvSpPr>
              <p:cNvPr id="417853" name="Rectangle 61"/>
              <p:cNvSpPr>
                <a:spLocks noChangeArrowheads="1"/>
              </p:cNvSpPr>
              <p:nvPr/>
            </p:nvSpPr>
            <p:spPr bwMode="auto">
              <a:xfrm>
                <a:off x="1181" y="1708"/>
                <a:ext cx="4255" cy="49"/>
              </a:xfrm>
              <a:prstGeom prst="rect">
                <a:avLst/>
              </a:prstGeom>
              <a:solidFill>
                <a:srgbClr val="C7DFA9"/>
              </a:solidFill>
              <a:ln w="9525">
                <a:noFill/>
                <a:miter lim="800000"/>
                <a:headEnd/>
                <a:tailEnd/>
              </a:ln>
            </p:spPr>
            <p:txBody>
              <a:bodyPr/>
              <a:lstStyle/>
              <a:p>
                <a:endParaRPr lang="en-US"/>
              </a:p>
            </p:txBody>
          </p:sp>
          <p:sp>
            <p:nvSpPr>
              <p:cNvPr id="417854" name="Rectangle 62"/>
              <p:cNvSpPr>
                <a:spLocks noChangeArrowheads="1"/>
              </p:cNvSpPr>
              <p:nvPr/>
            </p:nvSpPr>
            <p:spPr bwMode="auto">
              <a:xfrm>
                <a:off x="1181" y="1757"/>
                <a:ext cx="4255" cy="59"/>
              </a:xfrm>
              <a:prstGeom prst="rect">
                <a:avLst/>
              </a:prstGeom>
              <a:solidFill>
                <a:srgbClr val="C7DFA9"/>
              </a:solidFill>
              <a:ln w="9525">
                <a:noFill/>
                <a:miter lim="800000"/>
                <a:headEnd/>
                <a:tailEnd/>
              </a:ln>
            </p:spPr>
            <p:txBody>
              <a:bodyPr/>
              <a:lstStyle/>
              <a:p>
                <a:endParaRPr lang="en-US"/>
              </a:p>
            </p:txBody>
          </p:sp>
          <p:sp>
            <p:nvSpPr>
              <p:cNvPr id="417855" name="Rectangle 63"/>
              <p:cNvSpPr>
                <a:spLocks noChangeArrowheads="1"/>
              </p:cNvSpPr>
              <p:nvPr/>
            </p:nvSpPr>
            <p:spPr bwMode="auto">
              <a:xfrm>
                <a:off x="1181" y="1816"/>
                <a:ext cx="4255" cy="49"/>
              </a:xfrm>
              <a:prstGeom prst="rect">
                <a:avLst/>
              </a:prstGeom>
              <a:solidFill>
                <a:srgbClr val="C7DFA9"/>
              </a:solidFill>
              <a:ln w="9525">
                <a:noFill/>
                <a:miter lim="800000"/>
                <a:headEnd/>
                <a:tailEnd/>
              </a:ln>
            </p:spPr>
            <p:txBody>
              <a:bodyPr/>
              <a:lstStyle/>
              <a:p>
                <a:endParaRPr lang="en-US"/>
              </a:p>
            </p:txBody>
          </p:sp>
          <p:sp>
            <p:nvSpPr>
              <p:cNvPr id="417856" name="Rectangle 64"/>
              <p:cNvSpPr>
                <a:spLocks noChangeArrowheads="1"/>
              </p:cNvSpPr>
              <p:nvPr/>
            </p:nvSpPr>
            <p:spPr bwMode="auto">
              <a:xfrm>
                <a:off x="1181" y="1865"/>
                <a:ext cx="4255" cy="50"/>
              </a:xfrm>
              <a:prstGeom prst="rect">
                <a:avLst/>
              </a:prstGeom>
              <a:solidFill>
                <a:srgbClr val="C7DFA9"/>
              </a:solidFill>
              <a:ln w="9525">
                <a:noFill/>
                <a:miter lim="800000"/>
                <a:headEnd/>
                <a:tailEnd/>
              </a:ln>
            </p:spPr>
            <p:txBody>
              <a:bodyPr/>
              <a:lstStyle/>
              <a:p>
                <a:endParaRPr lang="en-US"/>
              </a:p>
            </p:txBody>
          </p:sp>
          <p:sp>
            <p:nvSpPr>
              <p:cNvPr id="417857" name="Rectangle 65"/>
              <p:cNvSpPr>
                <a:spLocks noChangeArrowheads="1"/>
              </p:cNvSpPr>
              <p:nvPr/>
            </p:nvSpPr>
            <p:spPr bwMode="auto">
              <a:xfrm>
                <a:off x="1181" y="1915"/>
                <a:ext cx="4255" cy="50"/>
              </a:xfrm>
              <a:prstGeom prst="rect">
                <a:avLst/>
              </a:prstGeom>
              <a:solidFill>
                <a:srgbClr val="C7DFA9"/>
              </a:solidFill>
              <a:ln w="9525">
                <a:noFill/>
                <a:miter lim="800000"/>
                <a:headEnd/>
                <a:tailEnd/>
              </a:ln>
            </p:spPr>
            <p:txBody>
              <a:bodyPr/>
              <a:lstStyle/>
              <a:p>
                <a:endParaRPr lang="en-US"/>
              </a:p>
            </p:txBody>
          </p:sp>
          <p:sp>
            <p:nvSpPr>
              <p:cNvPr id="417858" name="Rectangle 66"/>
              <p:cNvSpPr>
                <a:spLocks noChangeArrowheads="1"/>
              </p:cNvSpPr>
              <p:nvPr/>
            </p:nvSpPr>
            <p:spPr bwMode="auto">
              <a:xfrm>
                <a:off x="1181" y="1965"/>
                <a:ext cx="4255" cy="49"/>
              </a:xfrm>
              <a:prstGeom prst="rect">
                <a:avLst/>
              </a:prstGeom>
              <a:solidFill>
                <a:srgbClr val="C7DFA9"/>
              </a:solidFill>
              <a:ln w="9525">
                <a:noFill/>
                <a:miter lim="800000"/>
                <a:headEnd/>
                <a:tailEnd/>
              </a:ln>
            </p:spPr>
            <p:txBody>
              <a:bodyPr/>
              <a:lstStyle/>
              <a:p>
                <a:endParaRPr lang="en-US"/>
              </a:p>
            </p:txBody>
          </p:sp>
          <p:sp>
            <p:nvSpPr>
              <p:cNvPr id="417859" name="Rectangle 67"/>
              <p:cNvSpPr>
                <a:spLocks noChangeArrowheads="1"/>
              </p:cNvSpPr>
              <p:nvPr/>
            </p:nvSpPr>
            <p:spPr bwMode="auto">
              <a:xfrm>
                <a:off x="1181" y="2014"/>
                <a:ext cx="4255" cy="50"/>
              </a:xfrm>
              <a:prstGeom prst="rect">
                <a:avLst/>
              </a:prstGeom>
              <a:solidFill>
                <a:srgbClr val="C7DFA9"/>
              </a:solidFill>
              <a:ln w="9525">
                <a:noFill/>
                <a:miter lim="800000"/>
                <a:headEnd/>
                <a:tailEnd/>
              </a:ln>
            </p:spPr>
            <p:txBody>
              <a:bodyPr/>
              <a:lstStyle/>
              <a:p>
                <a:endParaRPr lang="en-US"/>
              </a:p>
            </p:txBody>
          </p:sp>
          <p:sp>
            <p:nvSpPr>
              <p:cNvPr id="417860" name="Rectangle 68"/>
              <p:cNvSpPr>
                <a:spLocks noChangeArrowheads="1"/>
              </p:cNvSpPr>
              <p:nvPr/>
            </p:nvSpPr>
            <p:spPr bwMode="auto">
              <a:xfrm>
                <a:off x="1181" y="2064"/>
                <a:ext cx="4255" cy="49"/>
              </a:xfrm>
              <a:prstGeom prst="rect">
                <a:avLst/>
              </a:prstGeom>
              <a:solidFill>
                <a:srgbClr val="C7DFA9"/>
              </a:solidFill>
              <a:ln w="9525">
                <a:noFill/>
                <a:miter lim="800000"/>
                <a:headEnd/>
                <a:tailEnd/>
              </a:ln>
            </p:spPr>
            <p:txBody>
              <a:bodyPr/>
              <a:lstStyle/>
              <a:p>
                <a:endParaRPr lang="en-US"/>
              </a:p>
            </p:txBody>
          </p:sp>
          <p:sp>
            <p:nvSpPr>
              <p:cNvPr id="417861" name="Rectangle 69"/>
              <p:cNvSpPr>
                <a:spLocks noChangeArrowheads="1"/>
              </p:cNvSpPr>
              <p:nvPr/>
            </p:nvSpPr>
            <p:spPr bwMode="auto">
              <a:xfrm>
                <a:off x="1181" y="2113"/>
                <a:ext cx="4255" cy="50"/>
              </a:xfrm>
              <a:prstGeom prst="rect">
                <a:avLst/>
              </a:prstGeom>
              <a:solidFill>
                <a:srgbClr val="C7DFA9"/>
              </a:solidFill>
              <a:ln w="9525">
                <a:noFill/>
                <a:miter lim="800000"/>
                <a:headEnd/>
                <a:tailEnd/>
              </a:ln>
            </p:spPr>
            <p:txBody>
              <a:bodyPr/>
              <a:lstStyle/>
              <a:p>
                <a:endParaRPr lang="en-US"/>
              </a:p>
            </p:txBody>
          </p:sp>
          <p:sp>
            <p:nvSpPr>
              <p:cNvPr id="417862" name="Rectangle 70"/>
              <p:cNvSpPr>
                <a:spLocks noChangeArrowheads="1"/>
              </p:cNvSpPr>
              <p:nvPr/>
            </p:nvSpPr>
            <p:spPr bwMode="auto">
              <a:xfrm>
                <a:off x="1181" y="2163"/>
                <a:ext cx="4255" cy="49"/>
              </a:xfrm>
              <a:prstGeom prst="rect">
                <a:avLst/>
              </a:prstGeom>
              <a:solidFill>
                <a:srgbClr val="C7DFA9"/>
              </a:solidFill>
              <a:ln w="9525">
                <a:noFill/>
                <a:miter lim="800000"/>
                <a:headEnd/>
                <a:tailEnd/>
              </a:ln>
            </p:spPr>
            <p:txBody>
              <a:bodyPr/>
              <a:lstStyle/>
              <a:p>
                <a:endParaRPr lang="en-US"/>
              </a:p>
            </p:txBody>
          </p:sp>
          <p:sp>
            <p:nvSpPr>
              <p:cNvPr id="417863" name="Rectangle 71"/>
              <p:cNvSpPr>
                <a:spLocks noChangeArrowheads="1"/>
              </p:cNvSpPr>
              <p:nvPr/>
            </p:nvSpPr>
            <p:spPr bwMode="auto">
              <a:xfrm>
                <a:off x="1181" y="2212"/>
                <a:ext cx="4255" cy="50"/>
              </a:xfrm>
              <a:prstGeom prst="rect">
                <a:avLst/>
              </a:prstGeom>
              <a:solidFill>
                <a:srgbClr val="C7DFA9"/>
              </a:solidFill>
              <a:ln w="9525">
                <a:noFill/>
                <a:miter lim="800000"/>
                <a:headEnd/>
                <a:tailEnd/>
              </a:ln>
            </p:spPr>
            <p:txBody>
              <a:bodyPr/>
              <a:lstStyle/>
              <a:p>
                <a:endParaRPr lang="en-US"/>
              </a:p>
            </p:txBody>
          </p:sp>
          <p:sp>
            <p:nvSpPr>
              <p:cNvPr id="417864" name="Rectangle 72"/>
              <p:cNvSpPr>
                <a:spLocks noChangeArrowheads="1"/>
              </p:cNvSpPr>
              <p:nvPr/>
            </p:nvSpPr>
            <p:spPr bwMode="auto">
              <a:xfrm>
                <a:off x="1181" y="2262"/>
                <a:ext cx="4255" cy="49"/>
              </a:xfrm>
              <a:prstGeom prst="rect">
                <a:avLst/>
              </a:prstGeom>
              <a:solidFill>
                <a:srgbClr val="C7DFA9"/>
              </a:solidFill>
              <a:ln w="9525">
                <a:noFill/>
                <a:miter lim="800000"/>
                <a:headEnd/>
                <a:tailEnd/>
              </a:ln>
            </p:spPr>
            <p:txBody>
              <a:bodyPr/>
              <a:lstStyle/>
              <a:p>
                <a:endParaRPr lang="en-US"/>
              </a:p>
            </p:txBody>
          </p:sp>
          <p:sp>
            <p:nvSpPr>
              <p:cNvPr id="417865" name="Rectangle 73"/>
              <p:cNvSpPr>
                <a:spLocks noChangeArrowheads="1"/>
              </p:cNvSpPr>
              <p:nvPr/>
            </p:nvSpPr>
            <p:spPr bwMode="auto">
              <a:xfrm>
                <a:off x="1181" y="2311"/>
                <a:ext cx="4255" cy="45"/>
              </a:xfrm>
              <a:prstGeom prst="rect">
                <a:avLst/>
              </a:prstGeom>
              <a:solidFill>
                <a:srgbClr val="C7DFA9"/>
              </a:solidFill>
              <a:ln w="9525">
                <a:noFill/>
                <a:miter lim="800000"/>
                <a:headEnd/>
                <a:tailEnd/>
              </a:ln>
            </p:spPr>
            <p:txBody>
              <a:bodyPr/>
              <a:lstStyle/>
              <a:p>
                <a:endParaRPr lang="en-US"/>
              </a:p>
            </p:txBody>
          </p:sp>
          <p:sp>
            <p:nvSpPr>
              <p:cNvPr id="417866" name="Rectangle 74"/>
              <p:cNvSpPr>
                <a:spLocks noChangeArrowheads="1"/>
              </p:cNvSpPr>
              <p:nvPr/>
            </p:nvSpPr>
            <p:spPr bwMode="auto">
              <a:xfrm>
                <a:off x="1181" y="2356"/>
                <a:ext cx="4255" cy="63"/>
              </a:xfrm>
              <a:prstGeom prst="rect">
                <a:avLst/>
              </a:prstGeom>
              <a:solidFill>
                <a:srgbClr val="C7DFA9"/>
              </a:solidFill>
              <a:ln w="9525">
                <a:noFill/>
                <a:miter lim="800000"/>
                <a:headEnd/>
                <a:tailEnd/>
              </a:ln>
            </p:spPr>
            <p:txBody>
              <a:bodyPr/>
              <a:lstStyle/>
              <a:p>
                <a:endParaRPr lang="en-US"/>
              </a:p>
            </p:txBody>
          </p:sp>
          <p:sp>
            <p:nvSpPr>
              <p:cNvPr id="417867" name="Rectangle 75"/>
              <p:cNvSpPr>
                <a:spLocks noChangeArrowheads="1"/>
              </p:cNvSpPr>
              <p:nvPr/>
            </p:nvSpPr>
            <p:spPr bwMode="auto">
              <a:xfrm>
                <a:off x="1181" y="2419"/>
                <a:ext cx="4255" cy="50"/>
              </a:xfrm>
              <a:prstGeom prst="rect">
                <a:avLst/>
              </a:prstGeom>
              <a:solidFill>
                <a:srgbClr val="C7DFA9"/>
              </a:solidFill>
              <a:ln w="9525">
                <a:noFill/>
                <a:miter lim="800000"/>
                <a:headEnd/>
                <a:tailEnd/>
              </a:ln>
            </p:spPr>
            <p:txBody>
              <a:bodyPr/>
              <a:lstStyle/>
              <a:p>
                <a:endParaRPr lang="en-US"/>
              </a:p>
            </p:txBody>
          </p:sp>
          <p:sp>
            <p:nvSpPr>
              <p:cNvPr id="417868" name="Rectangle 76"/>
              <p:cNvSpPr>
                <a:spLocks noChangeArrowheads="1"/>
              </p:cNvSpPr>
              <p:nvPr/>
            </p:nvSpPr>
            <p:spPr bwMode="auto">
              <a:xfrm>
                <a:off x="1181" y="2469"/>
                <a:ext cx="4255" cy="59"/>
              </a:xfrm>
              <a:prstGeom prst="rect">
                <a:avLst/>
              </a:prstGeom>
              <a:solidFill>
                <a:srgbClr val="C7DFA9"/>
              </a:solidFill>
              <a:ln w="9525">
                <a:noFill/>
                <a:miter lim="800000"/>
                <a:headEnd/>
                <a:tailEnd/>
              </a:ln>
            </p:spPr>
            <p:txBody>
              <a:bodyPr/>
              <a:lstStyle/>
              <a:p>
                <a:endParaRPr lang="en-US"/>
              </a:p>
            </p:txBody>
          </p:sp>
          <p:sp>
            <p:nvSpPr>
              <p:cNvPr id="417869" name="Rectangle 77"/>
              <p:cNvSpPr>
                <a:spLocks noChangeArrowheads="1"/>
              </p:cNvSpPr>
              <p:nvPr/>
            </p:nvSpPr>
            <p:spPr bwMode="auto">
              <a:xfrm>
                <a:off x="1181" y="2528"/>
                <a:ext cx="4255" cy="67"/>
              </a:xfrm>
              <a:prstGeom prst="rect">
                <a:avLst/>
              </a:prstGeom>
              <a:solidFill>
                <a:srgbClr val="C7DFA9"/>
              </a:solidFill>
              <a:ln w="9525">
                <a:noFill/>
                <a:miter lim="800000"/>
                <a:headEnd/>
                <a:tailEnd/>
              </a:ln>
            </p:spPr>
            <p:txBody>
              <a:bodyPr/>
              <a:lstStyle/>
              <a:p>
                <a:endParaRPr lang="en-US"/>
              </a:p>
            </p:txBody>
          </p:sp>
          <p:sp>
            <p:nvSpPr>
              <p:cNvPr id="417870" name="Rectangle 78"/>
              <p:cNvSpPr>
                <a:spLocks noChangeArrowheads="1"/>
              </p:cNvSpPr>
              <p:nvPr/>
            </p:nvSpPr>
            <p:spPr bwMode="auto">
              <a:xfrm>
                <a:off x="1181" y="2595"/>
                <a:ext cx="4255" cy="68"/>
              </a:xfrm>
              <a:prstGeom prst="rect">
                <a:avLst/>
              </a:prstGeom>
              <a:solidFill>
                <a:srgbClr val="C7DFA9"/>
              </a:solidFill>
              <a:ln w="9525">
                <a:noFill/>
                <a:miter lim="800000"/>
                <a:headEnd/>
                <a:tailEnd/>
              </a:ln>
            </p:spPr>
            <p:txBody>
              <a:bodyPr/>
              <a:lstStyle/>
              <a:p>
                <a:endParaRPr lang="en-US"/>
              </a:p>
            </p:txBody>
          </p:sp>
          <p:sp>
            <p:nvSpPr>
              <p:cNvPr id="417871" name="Rectangle 79"/>
              <p:cNvSpPr>
                <a:spLocks noChangeArrowheads="1"/>
              </p:cNvSpPr>
              <p:nvPr/>
            </p:nvSpPr>
            <p:spPr bwMode="auto">
              <a:xfrm>
                <a:off x="1181" y="2663"/>
                <a:ext cx="4255" cy="81"/>
              </a:xfrm>
              <a:prstGeom prst="rect">
                <a:avLst/>
              </a:prstGeom>
              <a:solidFill>
                <a:srgbClr val="C7DFA9"/>
              </a:solidFill>
              <a:ln w="9525">
                <a:noFill/>
                <a:miter lim="800000"/>
                <a:headEnd/>
                <a:tailEnd/>
              </a:ln>
            </p:spPr>
            <p:txBody>
              <a:bodyPr/>
              <a:lstStyle/>
              <a:p>
                <a:endParaRPr lang="en-US"/>
              </a:p>
            </p:txBody>
          </p:sp>
          <p:sp>
            <p:nvSpPr>
              <p:cNvPr id="417872" name="Rectangle 80"/>
              <p:cNvSpPr>
                <a:spLocks noChangeArrowheads="1"/>
              </p:cNvSpPr>
              <p:nvPr/>
            </p:nvSpPr>
            <p:spPr bwMode="auto">
              <a:xfrm>
                <a:off x="1181" y="2744"/>
                <a:ext cx="4255" cy="76"/>
              </a:xfrm>
              <a:prstGeom prst="rect">
                <a:avLst/>
              </a:prstGeom>
              <a:solidFill>
                <a:srgbClr val="C7DFA9"/>
              </a:solidFill>
              <a:ln w="9525">
                <a:noFill/>
                <a:miter lim="800000"/>
                <a:headEnd/>
                <a:tailEnd/>
              </a:ln>
            </p:spPr>
            <p:txBody>
              <a:bodyPr/>
              <a:lstStyle/>
              <a:p>
                <a:endParaRPr lang="en-US"/>
              </a:p>
            </p:txBody>
          </p:sp>
          <p:sp>
            <p:nvSpPr>
              <p:cNvPr id="417873" name="Rectangle 81"/>
              <p:cNvSpPr>
                <a:spLocks noChangeArrowheads="1"/>
              </p:cNvSpPr>
              <p:nvPr/>
            </p:nvSpPr>
            <p:spPr bwMode="auto">
              <a:xfrm>
                <a:off x="1181" y="2820"/>
                <a:ext cx="4255" cy="99"/>
              </a:xfrm>
              <a:prstGeom prst="rect">
                <a:avLst/>
              </a:prstGeom>
              <a:solidFill>
                <a:srgbClr val="C7DFA9"/>
              </a:solidFill>
              <a:ln w="9525">
                <a:noFill/>
                <a:miter lim="800000"/>
                <a:headEnd/>
                <a:tailEnd/>
              </a:ln>
            </p:spPr>
            <p:txBody>
              <a:bodyPr/>
              <a:lstStyle/>
              <a:p>
                <a:endParaRPr lang="en-US"/>
              </a:p>
            </p:txBody>
          </p:sp>
          <p:sp>
            <p:nvSpPr>
              <p:cNvPr id="417874" name="Rectangle 82"/>
              <p:cNvSpPr>
                <a:spLocks noChangeArrowheads="1"/>
              </p:cNvSpPr>
              <p:nvPr/>
            </p:nvSpPr>
            <p:spPr bwMode="auto">
              <a:xfrm>
                <a:off x="1181" y="2919"/>
                <a:ext cx="4255" cy="131"/>
              </a:xfrm>
              <a:prstGeom prst="rect">
                <a:avLst/>
              </a:prstGeom>
              <a:solidFill>
                <a:srgbClr val="C7DFA9"/>
              </a:solidFill>
              <a:ln w="9525">
                <a:noFill/>
                <a:miter lim="800000"/>
                <a:headEnd/>
                <a:tailEnd/>
              </a:ln>
            </p:spPr>
            <p:txBody>
              <a:bodyPr/>
              <a:lstStyle/>
              <a:p>
                <a:endParaRPr lang="en-US"/>
              </a:p>
            </p:txBody>
          </p:sp>
          <p:sp>
            <p:nvSpPr>
              <p:cNvPr id="417875" name="Rectangle 83"/>
              <p:cNvSpPr>
                <a:spLocks noChangeArrowheads="1"/>
              </p:cNvSpPr>
              <p:nvPr/>
            </p:nvSpPr>
            <p:spPr bwMode="auto">
              <a:xfrm>
                <a:off x="1181" y="3050"/>
                <a:ext cx="4255" cy="167"/>
              </a:xfrm>
              <a:prstGeom prst="rect">
                <a:avLst/>
              </a:prstGeom>
              <a:solidFill>
                <a:srgbClr val="C7DFA9"/>
              </a:solidFill>
              <a:ln w="9525">
                <a:noFill/>
                <a:miter lim="800000"/>
                <a:headEnd/>
                <a:tailEnd/>
              </a:ln>
            </p:spPr>
            <p:txBody>
              <a:bodyPr/>
              <a:lstStyle/>
              <a:p>
                <a:endParaRPr lang="en-US"/>
              </a:p>
            </p:txBody>
          </p:sp>
          <p:sp>
            <p:nvSpPr>
              <p:cNvPr id="417876" name="Rectangle 84"/>
              <p:cNvSpPr>
                <a:spLocks noChangeArrowheads="1"/>
              </p:cNvSpPr>
              <p:nvPr/>
            </p:nvSpPr>
            <p:spPr bwMode="auto">
              <a:xfrm>
                <a:off x="1181" y="3217"/>
                <a:ext cx="4255" cy="220"/>
              </a:xfrm>
              <a:prstGeom prst="rect">
                <a:avLst/>
              </a:prstGeom>
              <a:solidFill>
                <a:srgbClr val="C7DFA9"/>
              </a:solidFill>
              <a:ln w="9525">
                <a:noFill/>
                <a:miter lim="800000"/>
                <a:headEnd/>
                <a:tailEnd/>
              </a:ln>
            </p:spPr>
            <p:txBody>
              <a:bodyPr/>
              <a:lstStyle/>
              <a:p>
                <a:endParaRPr lang="en-US"/>
              </a:p>
            </p:txBody>
          </p:sp>
          <p:sp>
            <p:nvSpPr>
              <p:cNvPr id="417877" name="Rectangle 85"/>
              <p:cNvSpPr>
                <a:spLocks noChangeArrowheads="1"/>
              </p:cNvSpPr>
              <p:nvPr/>
            </p:nvSpPr>
            <p:spPr bwMode="auto">
              <a:xfrm>
                <a:off x="1181" y="915"/>
                <a:ext cx="4255" cy="2522"/>
              </a:xfrm>
              <a:prstGeom prst="rect">
                <a:avLst/>
              </a:prstGeom>
              <a:noFill/>
              <a:ln w="9525">
                <a:noFill/>
                <a:miter lim="800000"/>
                <a:headEnd/>
                <a:tailEnd/>
              </a:ln>
            </p:spPr>
            <p:txBody>
              <a:bodyPr/>
              <a:lstStyle/>
              <a:p>
                <a:endParaRPr lang="en-US"/>
              </a:p>
            </p:txBody>
          </p:sp>
          <p:sp>
            <p:nvSpPr>
              <p:cNvPr id="417878" name="Freeform 86"/>
              <p:cNvSpPr>
                <a:spLocks/>
              </p:cNvSpPr>
              <p:nvPr/>
            </p:nvSpPr>
            <p:spPr bwMode="auto">
              <a:xfrm>
                <a:off x="953" y="3437"/>
                <a:ext cx="4483" cy="99"/>
              </a:xfrm>
              <a:custGeom>
                <a:avLst/>
                <a:gdLst/>
                <a:ahLst/>
                <a:cxnLst>
                  <a:cxn ang="0">
                    <a:pos x="0" y="22"/>
                  </a:cxn>
                  <a:cxn ang="0">
                    <a:pos x="50" y="0"/>
                  </a:cxn>
                  <a:cxn ang="0">
                    <a:pos x="984" y="0"/>
                  </a:cxn>
                </a:cxnLst>
                <a:rect l="0" t="0" r="r" b="b"/>
                <a:pathLst>
                  <a:path w="984" h="22">
                    <a:moveTo>
                      <a:pt x="0" y="22"/>
                    </a:moveTo>
                    <a:lnTo>
                      <a:pt x="50" y="0"/>
                    </a:lnTo>
                    <a:lnTo>
                      <a:pt x="984" y="0"/>
                    </a:lnTo>
                  </a:path>
                </a:pathLst>
              </a:custGeom>
              <a:noFill/>
              <a:ln w="0">
                <a:solidFill>
                  <a:srgbClr val="000000"/>
                </a:solidFill>
                <a:prstDash val="solid"/>
                <a:round/>
                <a:headEnd/>
                <a:tailEnd/>
              </a:ln>
            </p:spPr>
            <p:txBody>
              <a:bodyPr/>
              <a:lstStyle/>
              <a:p>
                <a:endParaRPr lang="en-US"/>
              </a:p>
            </p:txBody>
          </p:sp>
          <p:sp>
            <p:nvSpPr>
              <p:cNvPr id="417879" name="Freeform 87"/>
              <p:cNvSpPr>
                <a:spLocks/>
              </p:cNvSpPr>
              <p:nvPr/>
            </p:nvSpPr>
            <p:spPr bwMode="auto">
              <a:xfrm>
                <a:off x="953" y="3185"/>
                <a:ext cx="4483" cy="99"/>
              </a:xfrm>
              <a:custGeom>
                <a:avLst/>
                <a:gdLst/>
                <a:ahLst/>
                <a:cxnLst>
                  <a:cxn ang="0">
                    <a:pos x="0" y="22"/>
                  </a:cxn>
                  <a:cxn ang="0">
                    <a:pos x="50" y="0"/>
                  </a:cxn>
                  <a:cxn ang="0">
                    <a:pos x="984" y="0"/>
                  </a:cxn>
                </a:cxnLst>
                <a:rect l="0" t="0" r="r" b="b"/>
                <a:pathLst>
                  <a:path w="984" h="22">
                    <a:moveTo>
                      <a:pt x="0" y="22"/>
                    </a:moveTo>
                    <a:lnTo>
                      <a:pt x="50" y="0"/>
                    </a:lnTo>
                    <a:lnTo>
                      <a:pt x="984" y="0"/>
                    </a:lnTo>
                  </a:path>
                </a:pathLst>
              </a:custGeom>
              <a:noFill/>
              <a:ln w="0">
                <a:solidFill>
                  <a:srgbClr val="000000"/>
                </a:solidFill>
                <a:prstDash val="solid"/>
                <a:round/>
                <a:headEnd/>
                <a:tailEnd/>
              </a:ln>
            </p:spPr>
            <p:txBody>
              <a:bodyPr/>
              <a:lstStyle/>
              <a:p>
                <a:endParaRPr lang="en-US"/>
              </a:p>
            </p:txBody>
          </p:sp>
          <p:sp>
            <p:nvSpPr>
              <p:cNvPr id="417880" name="Freeform 88"/>
              <p:cNvSpPr>
                <a:spLocks/>
              </p:cNvSpPr>
              <p:nvPr/>
            </p:nvSpPr>
            <p:spPr bwMode="auto">
              <a:xfrm>
                <a:off x="953" y="2933"/>
                <a:ext cx="4483" cy="99"/>
              </a:xfrm>
              <a:custGeom>
                <a:avLst/>
                <a:gdLst/>
                <a:ahLst/>
                <a:cxnLst>
                  <a:cxn ang="0">
                    <a:pos x="0" y="22"/>
                  </a:cxn>
                  <a:cxn ang="0">
                    <a:pos x="50" y="0"/>
                  </a:cxn>
                  <a:cxn ang="0">
                    <a:pos x="984" y="0"/>
                  </a:cxn>
                </a:cxnLst>
                <a:rect l="0" t="0" r="r" b="b"/>
                <a:pathLst>
                  <a:path w="984" h="22">
                    <a:moveTo>
                      <a:pt x="0" y="22"/>
                    </a:moveTo>
                    <a:lnTo>
                      <a:pt x="50" y="0"/>
                    </a:lnTo>
                    <a:lnTo>
                      <a:pt x="984" y="0"/>
                    </a:lnTo>
                  </a:path>
                </a:pathLst>
              </a:custGeom>
              <a:solidFill>
                <a:srgbClr val="C7DFA9"/>
              </a:solidFill>
              <a:ln w="0">
                <a:solidFill>
                  <a:srgbClr val="000000"/>
                </a:solidFill>
                <a:prstDash val="solid"/>
                <a:round/>
                <a:headEnd/>
                <a:tailEnd/>
              </a:ln>
            </p:spPr>
            <p:txBody>
              <a:bodyPr/>
              <a:lstStyle/>
              <a:p>
                <a:endParaRPr lang="en-US"/>
              </a:p>
            </p:txBody>
          </p:sp>
          <p:sp>
            <p:nvSpPr>
              <p:cNvPr id="417881" name="Freeform 89"/>
              <p:cNvSpPr>
                <a:spLocks/>
              </p:cNvSpPr>
              <p:nvPr/>
            </p:nvSpPr>
            <p:spPr bwMode="auto">
              <a:xfrm>
                <a:off x="953" y="2681"/>
                <a:ext cx="4483" cy="99"/>
              </a:xfrm>
              <a:custGeom>
                <a:avLst/>
                <a:gdLst/>
                <a:ahLst/>
                <a:cxnLst>
                  <a:cxn ang="0">
                    <a:pos x="0" y="22"/>
                  </a:cxn>
                  <a:cxn ang="0">
                    <a:pos x="50" y="0"/>
                  </a:cxn>
                  <a:cxn ang="0">
                    <a:pos x="984" y="0"/>
                  </a:cxn>
                </a:cxnLst>
                <a:rect l="0" t="0" r="r" b="b"/>
                <a:pathLst>
                  <a:path w="984" h="22">
                    <a:moveTo>
                      <a:pt x="0" y="22"/>
                    </a:moveTo>
                    <a:lnTo>
                      <a:pt x="50" y="0"/>
                    </a:lnTo>
                    <a:lnTo>
                      <a:pt x="984" y="0"/>
                    </a:lnTo>
                  </a:path>
                </a:pathLst>
              </a:custGeom>
              <a:solidFill>
                <a:srgbClr val="C7DFA9"/>
              </a:solidFill>
              <a:ln w="0">
                <a:solidFill>
                  <a:srgbClr val="000000"/>
                </a:solidFill>
                <a:prstDash val="solid"/>
                <a:round/>
                <a:headEnd/>
                <a:tailEnd/>
              </a:ln>
            </p:spPr>
            <p:txBody>
              <a:bodyPr/>
              <a:lstStyle/>
              <a:p>
                <a:endParaRPr lang="en-US"/>
              </a:p>
            </p:txBody>
          </p:sp>
          <p:sp>
            <p:nvSpPr>
              <p:cNvPr id="417882" name="Freeform 90"/>
              <p:cNvSpPr>
                <a:spLocks/>
              </p:cNvSpPr>
              <p:nvPr/>
            </p:nvSpPr>
            <p:spPr bwMode="auto">
              <a:xfrm>
                <a:off x="953" y="2428"/>
                <a:ext cx="4483" cy="100"/>
              </a:xfrm>
              <a:custGeom>
                <a:avLst/>
                <a:gdLst/>
                <a:ahLst/>
                <a:cxnLst>
                  <a:cxn ang="0">
                    <a:pos x="0" y="22"/>
                  </a:cxn>
                  <a:cxn ang="0">
                    <a:pos x="50" y="0"/>
                  </a:cxn>
                  <a:cxn ang="0">
                    <a:pos x="984" y="0"/>
                  </a:cxn>
                </a:cxnLst>
                <a:rect l="0" t="0" r="r" b="b"/>
                <a:pathLst>
                  <a:path w="984" h="22">
                    <a:moveTo>
                      <a:pt x="0" y="22"/>
                    </a:moveTo>
                    <a:lnTo>
                      <a:pt x="50" y="0"/>
                    </a:lnTo>
                    <a:lnTo>
                      <a:pt x="984" y="0"/>
                    </a:lnTo>
                  </a:path>
                </a:pathLst>
              </a:custGeom>
              <a:noFill/>
              <a:ln w="0">
                <a:solidFill>
                  <a:srgbClr val="000000"/>
                </a:solidFill>
                <a:prstDash val="solid"/>
                <a:round/>
                <a:headEnd/>
                <a:tailEnd/>
              </a:ln>
            </p:spPr>
            <p:txBody>
              <a:bodyPr/>
              <a:lstStyle/>
              <a:p>
                <a:endParaRPr lang="en-US"/>
              </a:p>
            </p:txBody>
          </p:sp>
          <p:sp>
            <p:nvSpPr>
              <p:cNvPr id="417883" name="Freeform 91"/>
              <p:cNvSpPr>
                <a:spLocks/>
              </p:cNvSpPr>
              <p:nvPr/>
            </p:nvSpPr>
            <p:spPr bwMode="auto">
              <a:xfrm>
                <a:off x="953" y="2176"/>
                <a:ext cx="4483" cy="99"/>
              </a:xfrm>
              <a:custGeom>
                <a:avLst/>
                <a:gdLst/>
                <a:ahLst/>
                <a:cxnLst>
                  <a:cxn ang="0">
                    <a:pos x="0" y="22"/>
                  </a:cxn>
                  <a:cxn ang="0">
                    <a:pos x="50" y="0"/>
                  </a:cxn>
                  <a:cxn ang="0">
                    <a:pos x="984" y="0"/>
                  </a:cxn>
                </a:cxnLst>
                <a:rect l="0" t="0" r="r" b="b"/>
                <a:pathLst>
                  <a:path w="984" h="22">
                    <a:moveTo>
                      <a:pt x="0" y="22"/>
                    </a:moveTo>
                    <a:lnTo>
                      <a:pt x="50" y="0"/>
                    </a:lnTo>
                    <a:lnTo>
                      <a:pt x="984" y="0"/>
                    </a:lnTo>
                  </a:path>
                </a:pathLst>
              </a:custGeom>
              <a:solidFill>
                <a:srgbClr val="C7DFA9"/>
              </a:solidFill>
              <a:ln w="0">
                <a:solidFill>
                  <a:srgbClr val="000000"/>
                </a:solidFill>
                <a:prstDash val="solid"/>
                <a:round/>
                <a:headEnd/>
                <a:tailEnd/>
              </a:ln>
            </p:spPr>
            <p:txBody>
              <a:bodyPr/>
              <a:lstStyle/>
              <a:p>
                <a:endParaRPr lang="en-US"/>
              </a:p>
            </p:txBody>
          </p:sp>
          <p:sp>
            <p:nvSpPr>
              <p:cNvPr id="417884" name="Freeform 92"/>
              <p:cNvSpPr>
                <a:spLocks/>
              </p:cNvSpPr>
              <p:nvPr/>
            </p:nvSpPr>
            <p:spPr bwMode="auto">
              <a:xfrm>
                <a:off x="953" y="1924"/>
                <a:ext cx="4483" cy="99"/>
              </a:xfrm>
              <a:custGeom>
                <a:avLst/>
                <a:gdLst/>
                <a:ahLst/>
                <a:cxnLst>
                  <a:cxn ang="0">
                    <a:pos x="0" y="22"/>
                  </a:cxn>
                  <a:cxn ang="0">
                    <a:pos x="50" y="0"/>
                  </a:cxn>
                  <a:cxn ang="0">
                    <a:pos x="984" y="0"/>
                  </a:cxn>
                </a:cxnLst>
                <a:rect l="0" t="0" r="r" b="b"/>
                <a:pathLst>
                  <a:path w="984" h="22">
                    <a:moveTo>
                      <a:pt x="0" y="22"/>
                    </a:moveTo>
                    <a:lnTo>
                      <a:pt x="50" y="0"/>
                    </a:lnTo>
                    <a:lnTo>
                      <a:pt x="984" y="0"/>
                    </a:lnTo>
                  </a:path>
                </a:pathLst>
              </a:custGeom>
              <a:solidFill>
                <a:srgbClr val="C7DFA9"/>
              </a:solidFill>
              <a:ln w="0">
                <a:solidFill>
                  <a:srgbClr val="000000"/>
                </a:solidFill>
                <a:prstDash val="solid"/>
                <a:round/>
                <a:headEnd/>
                <a:tailEnd/>
              </a:ln>
            </p:spPr>
            <p:txBody>
              <a:bodyPr/>
              <a:lstStyle/>
              <a:p>
                <a:endParaRPr lang="en-US"/>
              </a:p>
            </p:txBody>
          </p:sp>
          <p:sp>
            <p:nvSpPr>
              <p:cNvPr id="417885" name="Freeform 93"/>
              <p:cNvSpPr>
                <a:spLocks/>
              </p:cNvSpPr>
              <p:nvPr/>
            </p:nvSpPr>
            <p:spPr bwMode="auto">
              <a:xfrm>
                <a:off x="953" y="1672"/>
                <a:ext cx="4483" cy="99"/>
              </a:xfrm>
              <a:custGeom>
                <a:avLst/>
                <a:gdLst/>
                <a:ahLst/>
                <a:cxnLst>
                  <a:cxn ang="0">
                    <a:pos x="0" y="22"/>
                  </a:cxn>
                  <a:cxn ang="0">
                    <a:pos x="50" y="0"/>
                  </a:cxn>
                  <a:cxn ang="0">
                    <a:pos x="984" y="0"/>
                  </a:cxn>
                </a:cxnLst>
                <a:rect l="0" t="0" r="r" b="b"/>
                <a:pathLst>
                  <a:path w="984" h="22">
                    <a:moveTo>
                      <a:pt x="0" y="22"/>
                    </a:moveTo>
                    <a:lnTo>
                      <a:pt x="50" y="0"/>
                    </a:lnTo>
                    <a:lnTo>
                      <a:pt x="984" y="0"/>
                    </a:lnTo>
                  </a:path>
                </a:pathLst>
              </a:custGeom>
              <a:noFill/>
              <a:ln w="0">
                <a:solidFill>
                  <a:srgbClr val="000000"/>
                </a:solidFill>
                <a:prstDash val="solid"/>
                <a:round/>
                <a:headEnd/>
                <a:tailEnd/>
              </a:ln>
            </p:spPr>
            <p:txBody>
              <a:bodyPr/>
              <a:lstStyle/>
              <a:p>
                <a:endParaRPr lang="en-US"/>
              </a:p>
            </p:txBody>
          </p:sp>
          <p:sp>
            <p:nvSpPr>
              <p:cNvPr id="417886" name="Freeform 94"/>
              <p:cNvSpPr>
                <a:spLocks/>
              </p:cNvSpPr>
              <p:nvPr/>
            </p:nvSpPr>
            <p:spPr bwMode="auto">
              <a:xfrm>
                <a:off x="953" y="1420"/>
                <a:ext cx="4483" cy="99"/>
              </a:xfrm>
              <a:custGeom>
                <a:avLst/>
                <a:gdLst/>
                <a:ahLst/>
                <a:cxnLst>
                  <a:cxn ang="0">
                    <a:pos x="0" y="22"/>
                  </a:cxn>
                  <a:cxn ang="0">
                    <a:pos x="50" y="0"/>
                  </a:cxn>
                  <a:cxn ang="0">
                    <a:pos x="984" y="0"/>
                  </a:cxn>
                </a:cxnLst>
                <a:rect l="0" t="0" r="r" b="b"/>
                <a:pathLst>
                  <a:path w="984" h="22">
                    <a:moveTo>
                      <a:pt x="0" y="22"/>
                    </a:moveTo>
                    <a:lnTo>
                      <a:pt x="50" y="0"/>
                    </a:lnTo>
                    <a:lnTo>
                      <a:pt x="984" y="0"/>
                    </a:lnTo>
                  </a:path>
                </a:pathLst>
              </a:custGeom>
              <a:noFill/>
              <a:ln w="0">
                <a:solidFill>
                  <a:srgbClr val="000000"/>
                </a:solidFill>
                <a:prstDash val="solid"/>
                <a:round/>
                <a:headEnd/>
                <a:tailEnd/>
              </a:ln>
            </p:spPr>
            <p:txBody>
              <a:bodyPr/>
              <a:lstStyle/>
              <a:p>
                <a:endParaRPr lang="en-US"/>
              </a:p>
            </p:txBody>
          </p:sp>
          <p:sp>
            <p:nvSpPr>
              <p:cNvPr id="417887" name="Freeform 95"/>
              <p:cNvSpPr>
                <a:spLocks/>
              </p:cNvSpPr>
              <p:nvPr/>
            </p:nvSpPr>
            <p:spPr bwMode="auto">
              <a:xfrm>
                <a:off x="953" y="1167"/>
                <a:ext cx="4483" cy="99"/>
              </a:xfrm>
              <a:custGeom>
                <a:avLst/>
                <a:gdLst/>
                <a:ahLst/>
                <a:cxnLst>
                  <a:cxn ang="0">
                    <a:pos x="0" y="22"/>
                  </a:cxn>
                  <a:cxn ang="0">
                    <a:pos x="50" y="0"/>
                  </a:cxn>
                  <a:cxn ang="0">
                    <a:pos x="984" y="0"/>
                  </a:cxn>
                </a:cxnLst>
                <a:rect l="0" t="0" r="r" b="b"/>
                <a:pathLst>
                  <a:path w="984" h="22">
                    <a:moveTo>
                      <a:pt x="0" y="22"/>
                    </a:moveTo>
                    <a:lnTo>
                      <a:pt x="50" y="0"/>
                    </a:lnTo>
                    <a:lnTo>
                      <a:pt x="984" y="0"/>
                    </a:lnTo>
                  </a:path>
                </a:pathLst>
              </a:custGeom>
              <a:noFill/>
              <a:ln w="0">
                <a:solidFill>
                  <a:srgbClr val="000000"/>
                </a:solidFill>
                <a:prstDash val="solid"/>
                <a:round/>
                <a:headEnd/>
                <a:tailEnd/>
              </a:ln>
            </p:spPr>
            <p:txBody>
              <a:bodyPr/>
              <a:lstStyle/>
              <a:p>
                <a:endParaRPr lang="en-US"/>
              </a:p>
            </p:txBody>
          </p:sp>
          <p:sp>
            <p:nvSpPr>
              <p:cNvPr id="417888" name="Freeform 96"/>
              <p:cNvSpPr>
                <a:spLocks/>
              </p:cNvSpPr>
              <p:nvPr/>
            </p:nvSpPr>
            <p:spPr bwMode="auto">
              <a:xfrm>
                <a:off x="953" y="915"/>
                <a:ext cx="4483" cy="99"/>
              </a:xfrm>
              <a:custGeom>
                <a:avLst/>
                <a:gdLst/>
                <a:ahLst/>
                <a:cxnLst>
                  <a:cxn ang="0">
                    <a:pos x="0" y="22"/>
                  </a:cxn>
                  <a:cxn ang="0">
                    <a:pos x="50" y="0"/>
                  </a:cxn>
                  <a:cxn ang="0">
                    <a:pos x="984" y="0"/>
                  </a:cxn>
                </a:cxnLst>
                <a:rect l="0" t="0" r="r" b="b"/>
                <a:pathLst>
                  <a:path w="984" h="22">
                    <a:moveTo>
                      <a:pt x="0" y="22"/>
                    </a:moveTo>
                    <a:lnTo>
                      <a:pt x="50" y="0"/>
                    </a:lnTo>
                    <a:lnTo>
                      <a:pt x="984" y="0"/>
                    </a:lnTo>
                  </a:path>
                </a:pathLst>
              </a:custGeom>
              <a:noFill/>
              <a:ln w="0">
                <a:solidFill>
                  <a:srgbClr val="000000"/>
                </a:solidFill>
                <a:prstDash val="solid"/>
                <a:round/>
                <a:headEnd/>
                <a:tailEnd/>
              </a:ln>
            </p:spPr>
            <p:txBody>
              <a:bodyPr/>
              <a:lstStyle/>
              <a:p>
                <a:endParaRPr lang="en-US"/>
              </a:p>
            </p:txBody>
          </p:sp>
          <p:sp>
            <p:nvSpPr>
              <p:cNvPr id="417889" name="Freeform 97"/>
              <p:cNvSpPr>
                <a:spLocks/>
              </p:cNvSpPr>
              <p:nvPr/>
            </p:nvSpPr>
            <p:spPr bwMode="auto">
              <a:xfrm>
                <a:off x="953" y="3437"/>
                <a:ext cx="4483" cy="99"/>
              </a:xfrm>
              <a:custGeom>
                <a:avLst/>
                <a:gdLst/>
                <a:ahLst/>
                <a:cxnLst>
                  <a:cxn ang="0">
                    <a:pos x="4483" y="0"/>
                  </a:cxn>
                  <a:cxn ang="0">
                    <a:pos x="4255" y="99"/>
                  </a:cxn>
                  <a:cxn ang="0">
                    <a:pos x="0" y="99"/>
                  </a:cxn>
                  <a:cxn ang="0">
                    <a:pos x="228" y="0"/>
                  </a:cxn>
                  <a:cxn ang="0">
                    <a:pos x="4483" y="0"/>
                  </a:cxn>
                </a:cxnLst>
                <a:rect l="0" t="0" r="r" b="b"/>
                <a:pathLst>
                  <a:path w="4483" h="99">
                    <a:moveTo>
                      <a:pt x="4483" y="0"/>
                    </a:moveTo>
                    <a:lnTo>
                      <a:pt x="4255" y="99"/>
                    </a:lnTo>
                    <a:lnTo>
                      <a:pt x="0" y="99"/>
                    </a:lnTo>
                    <a:lnTo>
                      <a:pt x="228" y="0"/>
                    </a:lnTo>
                    <a:lnTo>
                      <a:pt x="4483" y="0"/>
                    </a:lnTo>
                    <a:close/>
                  </a:path>
                </a:pathLst>
              </a:custGeom>
              <a:noFill/>
              <a:ln w="0">
                <a:solidFill>
                  <a:srgbClr val="000000"/>
                </a:solidFill>
                <a:prstDash val="solid"/>
                <a:round/>
                <a:headEnd/>
                <a:tailEnd/>
              </a:ln>
            </p:spPr>
            <p:txBody>
              <a:bodyPr/>
              <a:lstStyle/>
              <a:p>
                <a:endParaRPr lang="en-US"/>
              </a:p>
            </p:txBody>
          </p:sp>
          <p:sp>
            <p:nvSpPr>
              <p:cNvPr id="417890" name="Freeform 98"/>
              <p:cNvSpPr>
                <a:spLocks/>
              </p:cNvSpPr>
              <p:nvPr/>
            </p:nvSpPr>
            <p:spPr bwMode="auto">
              <a:xfrm>
                <a:off x="953" y="915"/>
                <a:ext cx="228" cy="2621"/>
              </a:xfrm>
              <a:custGeom>
                <a:avLst/>
                <a:gdLst/>
                <a:ahLst/>
                <a:cxnLst>
                  <a:cxn ang="0">
                    <a:pos x="0" y="2621"/>
                  </a:cxn>
                  <a:cxn ang="0">
                    <a:pos x="0" y="99"/>
                  </a:cxn>
                  <a:cxn ang="0">
                    <a:pos x="228" y="0"/>
                  </a:cxn>
                  <a:cxn ang="0">
                    <a:pos x="228" y="2522"/>
                  </a:cxn>
                  <a:cxn ang="0">
                    <a:pos x="0" y="2621"/>
                  </a:cxn>
                </a:cxnLst>
                <a:rect l="0" t="0" r="r" b="b"/>
                <a:pathLst>
                  <a:path w="228" h="2621">
                    <a:moveTo>
                      <a:pt x="0" y="2621"/>
                    </a:moveTo>
                    <a:lnTo>
                      <a:pt x="0" y="99"/>
                    </a:lnTo>
                    <a:lnTo>
                      <a:pt x="228" y="0"/>
                    </a:lnTo>
                    <a:lnTo>
                      <a:pt x="228" y="2522"/>
                    </a:lnTo>
                    <a:lnTo>
                      <a:pt x="0" y="2621"/>
                    </a:lnTo>
                    <a:close/>
                  </a:path>
                </a:pathLst>
              </a:custGeom>
              <a:noFill/>
              <a:ln w="0">
                <a:solidFill>
                  <a:srgbClr val="C0C0C0"/>
                </a:solidFill>
                <a:prstDash val="solid"/>
                <a:round/>
                <a:headEnd/>
                <a:tailEnd/>
              </a:ln>
            </p:spPr>
            <p:txBody>
              <a:bodyPr/>
              <a:lstStyle/>
              <a:p>
                <a:endParaRPr lang="en-US"/>
              </a:p>
            </p:txBody>
          </p:sp>
          <p:sp>
            <p:nvSpPr>
              <p:cNvPr id="417891" name="Rectangle 99"/>
              <p:cNvSpPr>
                <a:spLocks noChangeArrowheads="1"/>
              </p:cNvSpPr>
              <p:nvPr/>
            </p:nvSpPr>
            <p:spPr bwMode="auto">
              <a:xfrm>
                <a:off x="1181" y="915"/>
                <a:ext cx="4255" cy="2522"/>
              </a:xfrm>
              <a:prstGeom prst="rect">
                <a:avLst/>
              </a:prstGeom>
              <a:noFill/>
              <a:ln w="0">
                <a:solidFill>
                  <a:srgbClr val="777777"/>
                </a:solidFill>
                <a:miter lim="800000"/>
                <a:headEnd/>
                <a:tailEnd/>
              </a:ln>
            </p:spPr>
            <p:txBody>
              <a:bodyPr/>
              <a:lstStyle/>
              <a:p>
                <a:endParaRPr lang="en-US"/>
              </a:p>
            </p:txBody>
          </p:sp>
          <p:sp>
            <p:nvSpPr>
              <p:cNvPr id="417892" name="Freeform 100"/>
              <p:cNvSpPr>
                <a:spLocks/>
              </p:cNvSpPr>
              <p:nvPr/>
            </p:nvSpPr>
            <p:spPr bwMode="auto">
              <a:xfrm>
                <a:off x="1518" y="2586"/>
                <a:ext cx="91" cy="923"/>
              </a:xfrm>
              <a:custGeom>
                <a:avLst/>
                <a:gdLst/>
                <a:ahLst/>
                <a:cxnLst>
                  <a:cxn ang="0">
                    <a:pos x="0" y="923"/>
                  </a:cxn>
                  <a:cxn ang="0">
                    <a:pos x="0" y="36"/>
                  </a:cxn>
                  <a:cxn ang="0">
                    <a:pos x="91" y="0"/>
                  </a:cxn>
                  <a:cxn ang="0">
                    <a:pos x="91" y="883"/>
                  </a:cxn>
                  <a:cxn ang="0">
                    <a:pos x="0" y="923"/>
                  </a:cxn>
                </a:cxnLst>
                <a:rect l="0" t="0" r="r" b="b"/>
                <a:pathLst>
                  <a:path w="91" h="923">
                    <a:moveTo>
                      <a:pt x="0" y="923"/>
                    </a:moveTo>
                    <a:lnTo>
                      <a:pt x="0" y="36"/>
                    </a:lnTo>
                    <a:lnTo>
                      <a:pt x="91" y="0"/>
                    </a:lnTo>
                    <a:lnTo>
                      <a:pt x="91" y="883"/>
                    </a:lnTo>
                    <a:lnTo>
                      <a:pt x="0" y="923"/>
                    </a:lnTo>
                    <a:close/>
                  </a:path>
                </a:pathLst>
              </a:custGeom>
              <a:solidFill>
                <a:srgbClr val="6699FF"/>
              </a:solidFill>
              <a:ln w="7938">
                <a:solidFill>
                  <a:srgbClr val="000000"/>
                </a:solidFill>
                <a:prstDash val="solid"/>
                <a:round/>
                <a:headEnd/>
                <a:tailEnd/>
              </a:ln>
            </p:spPr>
            <p:txBody>
              <a:bodyPr/>
              <a:lstStyle/>
              <a:p>
                <a:endParaRPr lang="en-US"/>
              </a:p>
            </p:txBody>
          </p:sp>
          <p:sp>
            <p:nvSpPr>
              <p:cNvPr id="417893" name="Rectangle 101"/>
              <p:cNvSpPr>
                <a:spLocks noChangeArrowheads="1"/>
              </p:cNvSpPr>
              <p:nvPr/>
            </p:nvSpPr>
            <p:spPr bwMode="auto">
              <a:xfrm>
                <a:off x="1231" y="2622"/>
                <a:ext cx="287" cy="887"/>
              </a:xfrm>
              <a:prstGeom prst="rect">
                <a:avLst/>
              </a:prstGeom>
              <a:solidFill>
                <a:srgbClr val="6699FF"/>
              </a:solidFill>
              <a:ln w="7938">
                <a:solidFill>
                  <a:srgbClr val="000000"/>
                </a:solidFill>
                <a:miter lim="800000"/>
                <a:headEnd/>
                <a:tailEnd/>
              </a:ln>
            </p:spPr>
            <p:txBody>
              <a:bodyPr/>
              <a:lstStyle/>
              <a:p>
                <a:endParaRPr lang="en-US"/>
              </a:p>
            </p:txBody>
          </p:sp>
          <p:sp>
            <p:nvSpPr>
              <p:cNvPr id="417894" name="Freeform 102"/>
              <p:cNvSpPr>
                <a:spLocks/>
              </p:cNvSpPr>
              <p:nvPr/>
            </p:nvSpPr>
            <p:spPr bwMode="auto">
              <a:xfrm>
                <a:off x="1231" y="2586"/>
                <a:ext cx="378" cy="36"/>
              </a:xfrm>
              <a:custGeom>
                <a:avLst/>
                <a:gdLst/>
                <a:ahLst/>
                <a:cxnLst>
                  <a:cxn ang="0">
                    <a:pos x="287" y="36"/>
                  </a:cxn>
                  <a:cxn ang="0">
                    <a:pos x="378" y="0"/>
                  </a:cxn>
                  <a:cxn ang="0">
                    <a:pos x="96" y="0"/>
                  </a:cxn>
                  <a:cxn ang="0">
                    <a:pos x="0" y="36"/>
                  </a:cxn>
                  <a:cxn ang="0">
                    <a:pos x="287" y="36"/>
                  </a:cxn>
                </a:cxnLst>
                <a:rect l="0" t="0" r="r" b="b"/>
                <a:pathLst>
                  <a:path w="378" h="36">
                    <a:moveTo>
                      <a:pt x="287" y="36"/>
                    </a:moveTo>
                    <a:lnTo>
                      <a:pt x="378" y="0"/>
                    </a:lnTo>
                    <a:lnTo>
                      <a:pt x="96" y="0"/>
                    </a:lnTo>
                    <a:lnTo>
                      <a:pt x="0" y="36"/>
                    </a:lnTo>
                    <a:lnTo>
                      <a:pt x="287" y="36"/>
                    </a:lnTo>
                    <a:close/>
                  </a:path>
                </a:pathLst>
              </a:custGeom>
              <a:solidFill>
                <a:srgbClr val="7373BF"/>
              </a:solidFill>
              <a:ln w="7938">
                <a:solidFill>
                  <a:srgbClr val="000000"/>
                </a:solidFill>
                <a:prstDash val="solid"/>
                <a:round/>
                <a:headEnd/>
                <a:tailEnd/>
              </a:ln>
            </p:spPr>
            <p:txBody>
              <a:bodyPr/>
              <a:lstStyle/>
              <a:p>
                <a:endParaRPr lang="en-US"/>
              </a:p>
            </p:txBody>
          </p:sp>
          <p:sp>
            <p:nvSpPr>
              <p:cNvPr id="417895" name="Freeform 103"/>
              <p:cNvSpPr>
                <a:spLocks/>
              </p:cNvSpPr>
              <p:nvPr/>
            </p:nvSpPr>
            <p:spPr bwMode="auto">
              <a:xfrm>
                <a:off x="1518" y="1221"/>
                <a:ext cx="91" cy="1401"/>
              </a:xfrm>
              <a:custGeom>
                <a:avLst/>
                <a:gdLst/>
                <a:ahLst/>
                <a:cxnLst>
                  <a:cxn ang="0">
                    <a:pos x="0" y="1401"/>
                  </a:cxn>
                  <a:cxn ang="0">
                    <a:pos x="0" y="41"/>
                  </a:cxn>
                  <a:cxn ang="0">
                    <a:pos x="91" y="0"/>
                  </a:cxn>
                  <a:cxn ang="0">
                    <a:pos x="91" y="1365"/>
                  </a:cxn>
                  <a:cxn ang="0">
                    <a:pos x="0" y="1401"/>
                  </a:cxn>
                </a:cxnLst>
                <a:rect l="0" t="0" r="r" b="b"/>
                <a:pathLst>
                  <a:path w="91" h="1401">
                    <a:moveTo>
                      <a:pt x="0" y="1401"/>
                    </a:moveTo>
                    <a:lnTo>
                      <a:pt x="0" y="41"/>
                    </a:lnTo>
                    <a:lnTo>
                      <a:pt x="91" y="0"/>
                    </a:lnTo>
                    <a:lnTo>
                      <a:pt x="91" y="1365"/>
                    </a:lnTo>
                    <a:lnTo>
                      <a:pt x="0" y="1401"/>
                    </a:lnTo>
                    <a:close/>
                  </a:path>
                </a:pathLst>
              </a:custGeom>
              <a:solidFill>
                <a:srgbClr val="FFFF66"/>
              </a:solidFill>
              <a:ln w="7938">
                <a:solidFill>
                  <a:srgbClr val="000000"/>
                </a:solidFill>
                <a:prstDash val="solid"/>
                <a:round/>
                <a:headEnd/>
                <a:tailEnd/>
              </a:ln>
            </p:spPr>
            <p:txBody>
              <a:bodyPr/>
              <a:lstStyle/>
              <a:p>
                <a:endParaRPr lang="en-US"/>
              </a:p>
            </p:txBody>
          </p:sp>
          <p:sp>
            <p:nvSpPr>
              <p:cNvPr id="417896" name="Rectangle 104"/>
              <p:cNvSpPr>
                <a:spLocks noChangeArrowheads="1"/>
              </p:cNvSpPr>
              <p:nvPr/>
            </p:nvSpPr>
            <p:spPr bwMode="auto">
              <a:xfrm>
                <a:off x="1231" y="1262"/>
                <a:ext cx="287" cy="1360"/>
              </a:xfrm>
              <a:prstGeom prst="rect">
                <a:avLst/>
              </a:prstGeom>
              <a:solidFill>
                <a:srgbClr val="FFFF66"/>
              </a:solidFill>
              <a:ln w="7938">
                <a:solidFill>
                  <a:srgbClr val="000000"/>
                </a:solidFill>
                <a:miter lim="800000"/>
                <a:headEnd/>
                <a:tailEnd/>
              </a:ln>
            </p:spPr>
            <p:txBody>
              <a:bodyPr/>
              <a:lstStyle/>
              <a:p>
                <a:endParaRPr lang="en-US"/>
              </a:p>
            </p:txBody>
          </p:sp>
          <p:sp>
            <p:nvSpPr>
              <p:cNvPr id="417897" name="Freeform 105"/>
              <p:cNvSpPr>
                <a:spLocks/>
              </p:cNvSpPr>
              <p:nvPr/>
            </p:nvSpPr>
            <p:spPr bwMode="auto">
              <a:xfrm>
                <a:off x="1231" y="1221"/>
                <a:ext cx="378" cy="41"/>
              </a:xfrm>
              <a:custGeom>
                <a:avLst/>
                <a:gdLst/>
                <a:ahLst/>
                <a:cxnLst>
                  <a:cxn ang="0">
                    <a:pos x="287" y="41"/>
                  </a:cxn>
                  <a:cxn ang="0">
                    <a:pos x="378" y="0"/>
                  </a:cxn>
                  <a:cxn ang="0">
                    <a:pos x="96" y="0"/>
                  </a:cxn>
                  <a:cxn ang="0">
                    <a:pos x="0" y="41"/>
                  </a:cxn>
                  <a:cxn ang="0">
                    <a:pos x="287" y="41"/>
                  </a:cxn>
                </a:cxnLst>
                <a:rect l="0" t="0" r="r" b="b"/>
                <a:pathLst>
                  <a:path w="378" h="41">
                    <a:moveTo>
                      <a:pt x="287" y="41"/>
                    </a:moveTo>
                    <a:lnTo>
                      <a:pt x="378" y="0"/>
                    </a:lnTo>
                    <a:lnTo>
                      <a:pt x="96" y="0"/>
                    </a:lnTo>
                    <a:lnTo>
                      <a:pt x="0" y="41"/>
                    </a:lnTo>
                    <a:lnTo>
                      <a:pt x="287" y="41"/>
                    </a:lnTo>
                    <a:close/>
                  </a:path>
                </a:pathLst>
              </a:custGeom>
              <a:solidFill>
                <a:srgbClr val="FFFF66"/>
              </a:solidFill>
              <a:ln w="7938">
                <a:solidFill>
                  <a:srgbClr val="000000"/>
                </a:solidFill>
                <a:prstDash val="solid"/>
                <a:round/>
                <a:headEnd/>
                <a:tailEnd/>
              </a:ln>
            </p:spPr>
            <p:txBody>
              <a:bodyPr/>
              <a:lstStyle/>
              <a:p>
                <a:endParaRPr lang="en-US"/>
              </a:p>
            </p:txBody>
          </p:sp>
          <p:sp>
            <p:nvSpPr>
              <p:cNvPr id="417898" name="Rectangle 106"/>
              <p:cNvSpPr>
                <a:spLocks noChangeArrowheads="1"/>
              </p:cNvSpPr>
              <p:nvPr/>
            </p:nvSpPr>
            <p:spPr bwMode="auto">
              <a:xfrm>
                <a:off x="1295" y="2987"/>
                <a:ext cx="152" cy="197"/>
              </a:xfrm>
              <a:prstGeom prst="rect">
                <a:avLst/>
              </a:prstGeom>
              <a:noFill/>
              <a:ln w="9525">
                <a:noFill/>
                <a:miter lim="800000"/>
                <a:headEnd/>
                <a:tailEnd/>
              </a:ln>
            </p:spPr>
            <p:txBody>
              <a:bodyPr wrap="none" lIns="0" tIns="0" rIns="0" bIns="0">
                <a:spAutoFit/>
              </a:bodyPr>
              <a:lstStyle/>
              <a:p>
                <a:pPr algn="l" eaLnBrk="0" hangingPunct="0">
                  <a:lnSpc>
                    <a:spcPct val="100000"/>
                  </a:lnSpc>
                  <a:spcBef>
                    <a:spcPct val="0"/>
                  </a:spcBef>
                </a:pPr>
                <a:r>
                  <a:rPr lang="en-US" sz="1700">
                    <a:solidFill>
                      <a:srgbClr val="000000"/>
                    </a:solidFill>
                    <a:effectLst/>
                    <a:latin typeface="Arial" charset="0"/>
                  </a:rPr>
                  <a:t>35</a:t>
                </a:r>
                <a:endParaRPr lang="en-US" sz="1800" b="0">
                  <a:solidFill>
                    <a:schemeClr val="tx1"/>
                  </a:solidFill>
                  <a:effectLst/>
                  <a:latin typeface="Trebuchet MS" pitchFamily="34" charset="0"/>
                </a:endParaRPr>
              </a:p>
            </p:txBody>
          </p:sp>
          <p:sp>
            <p:nvSpPr>
              <p:cNvPr id="417899" name="Rectangle 107"/>
              <p:cNvSpPr>
                <a:spLocks noChangeArrowheads="1"/>
              </p:cNvSpPr>
              <p:nvPr/>
            </p:nvSpPr>
            <p:spPr bwMode="auto">
              <a:xfrm>
                <a:off x="1295" y="1861"/>
                <a:ext cx="152" cy="196"/>
              </a:xfrm>
              <a:prstGeom prst="rect">
                <a:avLst/>
              </a:prstGeom>
              <a:noFill/>
              <a:ln w="9525">
                <a:noFill/>
                <a:miter lim="800000"/>
                <a:headEnd/>
                <a:tailEnd/>
              </a:ln>
            </p:spPr>
            <p:txBody>
              <a:bodyPr wrap="none" lIns="0" tIns="0" rIns="0" bIns="0">
                <a:spAutoFit/>
              </a:bodyPr>
              <a:lstStyle/>
              <a:p>
                <a:pPr algn="l" eaLnBrk="0" hangingPunct="0">
                  <a:lnSpc>
                    <a:spcPct val="100000"/>
                  </a:lnSpc>
                  <a:spcBef>
                    <a:spcPct val="0"/>
                  </a:spcBef>
                </a:pPr>
                <a:r>
                  <a:rPr lang="en-US" sz="1700">
                    <a:solidFill>
                      <a:srgbClr val="000000"/>
                    </a:solidFill>
                    <a:effectLst/>
                    <a:latin typeface="Arial" charset="0"/>
                  </a:rPr>
                  <a:t>54</a:t>
                </a:r>
                <a:endParaRPr lang="en-US" sz="1800" b="0">
                  <a:solidFill>
                    <a:schemeClr val="tx1"/>
                  </a:solidFill>
                  <a:effectLst/>
                  <a:latin typeface="Trebuchet MS" pitchFamily="34" charset="0"/>
                </a:endParaRPr>
              </a:p>
            </p:txBody>
          </p:sp>
          <p:sp>
            <p:nvSpPr>
              <p:cNvPr id="417900" name="Freeform 108"/>
              <p:cNvSpPr>
                <a:spLocks/>
              </p:cNvSpPr>
              <p:nvPr/>
            </p:nvSpPr>
            <p:spPr bwMode="auto">
              <a:xfrm>
                <a:off x="2224" y="2356"/>
                <a:ext cx="96" cy="1153"/>
              </a:xfrm>
              <a:custGeom>
                <a:avLst/>
                <a:gdLst/>
                <a:ahLst/>
                <a:cxnLst>
                  <a:cxn ang="0">
                    <a:pos x="0" y="1153"/>
                  </a:cxn>
                  <a:cxn ang="0">
                    <a:pos x="0" y="41"/>
                  </a:cxn>
                  <a:cxn ang="0">
                    <a:pos x="96" y="0"/>
                  </a:cxn>
                  <a:cxn ang="0">
                    <a:pos x="96" y="1113"/>
                  </a:cxn>
                  <a:cxn ang="0">
                    <a:pos x="0" y="1153"/>
                  </a:cxn>
                </a:cxnLst>
                <a:rect l="0" t="0" r="r" b="b"/>
                <a:pathLst>
                  <a:path w="96" h="1153">
                    <a:moveTo>
                      <a:pt x="0" y="1153"/>
                    </a:moveTo>
                    <a:lnTo>
                      <a:pt x="0" y="41"/>
                    </a:lnTo>
                    <a:lnTo>
                      <a:pt x="96" y="0"/>
                    </a:lnTo>
                    <a:lnTo>
                      <a:pt x="96" y="1113"/>
                    </a:lnTo>
                    <a:lnTo>
                      <a:pt x="0" y="1153"/>
                    </a:lnTo>
                    <a:close/>
                  </a:path>
                </a:pathLst>
              </a:custGeom>
              <a:solidFill>
                <a:srgbClr val="6699FF"/>
              </a:solidFill>
              <a:ln w="7938">
                <a:solidFill>
                  <a:srgbClr val="000000"/>
                </a:solidFill>
                <a:prstDash val="solid"/>
                <a:round/>
                <a:headEnd/>
                <a:tailEnd/>
              </a:ln>
            </p:spPr>
            <p:txBody>
              <a:bodyPr/>
              <a:lstStyle/>
              <a:p>
                <a:endParaRPr lang="en-US"/>
              </a:p>
            </p:txBody>
          </p:sp>
          <p:sp>
            <p:nvSpPr>
              <p:cNvPr id="417901" name="Rectangle 109"/>
              <p:cNvSpPr>
                <a:spLocks noChangeArrowheads="1"/>
              </p:cNvSpPr>
              <p:nvPr/>
            </p:nvSpPr>
            <p:spPr bwMode="auto">
              <a:xfrm>
                <a:off x="1942" y="2397"/>
                <a:ext cx="282" cy="1112"/>
              </a:xfrm>
              <a:prstGeom prst="rect">
                <a:avLst/>
              </a:prstGeom>
              <a:solidFill>
                <a:srgbClr val="6699FF"/>
              </a:solidFill>
              <a:ln w="7938">
                <a:solidFill>
                  <a:srgbClr val="000000"/>
                </a:solidFill>
                <a:miter lim="800000"/>
                <a:headEnd/>
                <a:tailEnd/>
              </a:ln>
            </p:spPr>
            <p:txBody>
              <a:bodyPr/>
              <a:lstStyle/>
              <a:p>
                <a:endParaRPr lang="en-US"/>
              </a:p>
            </p:txBody>
          </p:sp>
          <p:sp>
            <p:nvSpPr>
              <p:cNvPr id="417902" name="Freeform 110"/>
              <p:cNvSpPr>
                <a:spLocks/>
              </p:cNvSpPr>
              <p:nvPr/>
            </p:nvSpPr>
            <p:spPr bwMode="auto">
              <a:xfrm>
                <a:off x="1942" y="2356"/>
                <a:ext cx="378" cy="41"/>
              </a:xfrm>
              <a:custGeom>
                <a:avLst/>
                <a:gdLst/>
                <a:ahLst/>
                <a:cxnLst>
                  <a:cxn ang="0">
                    <a:pos x="282" y="41"/>
                  </a:cxn>
                  <a:cxn ang="0">
                    <a:pos x="378" y="0"/>
                  </a:cxn>
                  <a:cxn ang="0">
                    <a:pos x="91" y="0"/>
                  </a:cxn>
                  <a:cxn ang="0">
                    <a:pos x="0" y="41"/>
                  </a:cxn>
                  <a:cxn ang="0">
                    <a:pos x="282" y="41"/>
                  </a:cxn>
                </a:cxnLst>
                <a:rect l="0" t="0" r="r" b="b"/>
                <a:pathLst>
                  <a:path w="378" h="41">
                    <a:moveTo>
                      <a:pt x="282" y="41"/>
                    </a:moveTo>
                    <a:lnTo>
                      <a:pt x="378" y="0"/>
                    </a:lnTo>
                    <a:lnTo>
                      <a:pt x="91" y="0"/>
                    </a:lnTo>
                    <a:lnTo>
                      <a:pt x="0" y="41"/>
                    </a:lnTo>
                    <a:lnTo>
                      <a:pt x="282" y="41"/>
                    </a:lnTo>
                    <a:close/>
                  </a:path>
                </a:pathLst>
              </a:custGeom>
              <a:solidFill>
                <a:srgbClr val="7373BF"/>
              </a:solidFill>
              <a:ln w="7938">
                <a:solidFill>
                  <a:srgbClr val="000000"/>
                </a:solidFill>
                <a:prstDash val="solid"/>
                <a:round/>
                <a:headEnd/>
                <a:tailEnd/>
              </a:ln>
            </p:spPr>
            <p:txBody>
              <a:bodyPr/>
              <a:lstStyle/>
              <a:p>
                <a:endParaRPr lang="en-US"/>
              </a:p>
            </p:txBody>
          </p:sp>
          <p:sp>
            <p:nvSpPr>
              <p:cNvPr id="417903" name="Freeform 111"/>
              <p:cNvSpPr>
                <a:spLocks/>
              </p:cNvSpPr>
              <p:nvPr/>
            </p:nvSpPr>
            <p:spPr bwMode="auto">
              <a:xfrm>
                <a:off x="2224" y="1320"/>
                <a:ext cx="96" cy="1077"/>
              </a:xfrm>
              <a:custGeom>
                <a:avLst/>
                <a:gdLst/>
                <a:ahLst/>
                <a:cxnLst>
                  <a:cxn ang="0">
                    <a:pos x="0" y="1077"/>
                  </a:cxn>
                  <a:cxn ang="0">
                    <a:pos x="0" y="41"/>
                  </a:cxn>
                  <a:cxn ang="0">
                    <a:pos x="96" y="0"/>
                  </a:cxn>
                  <a:cxn ang="0">
                    <a:pos x="96" y="1036"/>
                  </a:cxn>
                  <a:cxn ang="0">
                    <a:pos x="0" y="1077"/>
                  </a:cxn>
                </a:cxnLst>
                <a:rect l="0" t="0" r="r" b="b"/>
                <a:pathLst>
                  <a:path w="96" h="1077">
                    <a:moveTo>
                      <a:pt x="0" y="1077"/>
                    </a:moveTo>
                    <a:lnTo>
                      <a:pt x="0" y="41"/>
                    </a:lnTo>
                    <a:lnTo>
                      <a:pt x="96" y="0"/>
                    </a:lnTo>
                    <a:lnTo>
                      <a:pt x="96" y="1036"/>
                    </a:lnTo>
                    <a:lnTo>
                      <a:pt x="0" y="1077"/>
                    </a:lnTo>
                    <a:close/>
                  </a:path>
                </a:pathLst>
              </a:custGeom>
              <a:solidFill>
                <a:srgbClr val="FFFF66"/>
              </a:solidFill>
              <a:ln w="7938">
                <a:solidFill>
                  <a:srgbClr val="000000"/>
                </a:solidFill>
                <a:prstDash val="solid"/>
                <a:round/>
                <a:headEnd/>
                <a:tailEnd/>
              </a:ln>
            </p:spPr>
            <p:txBody>
              <a:bodyPr/>
              <a:lstStyle/>
              <a:p>
                <a:endParaRPr lang="en-US"/>
              </a:p>
            </p:txBody>
          </p:sp>
          <p:sp>
            <p:nvSpPr>
              <p:cNvPr id="417904" name="Rectangle 112"/>
              <p:cNvSpPr>
                <a:spLocks noChangeArrowheads="1"/>
              </p:cNvSpPr>
              <p:nvPr/>
            </p:nvSpPr>
            <p:spPr bwMode="auto">
              <a:xfrm>
                <a:off x="1942" y="1361"/>
                <a:ext cx="282" cy="1036"/>
              </a:xfrm>
              <a:prstGeom prst="rect">
                <a:avLst/>
              </a:prstGeom>
              <a:solidFill>
                <a:srgbClr val="FFFF66"/>
              </a:solidFill>
              <a:ln w="7938">
                <a:solidFill>
                  <a:srgbClr val="000000"/>
                </a:solidFill>
                <a:miter lim="800000"/>
                <a:headEnd/>
                <a:tailEnd/>
              </a:ln>
            </p:spPr>
            <p:txBody>
              <a:bodyPr/>
              <a:lstStyle/>
              <a:p>
                <a:endParaRPr lang="en-US"/>
              </a:p>
            </p:txBody>
          </p:sp>
          <p:sp>
            <p:nvSpPr>
              <p:cNvPr id="417905" name="Freeform 113"/>
              <p:cNvSpPr>
                <a:spLocks/>
              </p:cNvSpPr>
              <p:nvPr/>
            </p:nvSpPr>
            <p:spPr bwMode="auto">
              <a:xfrm>
                <a:off x="1942" y="1320"/>
                <a:ext cx="378" cy="41"/>
              </a:xfrm>
              <a:custGeom>
                <a:avLst/>
                <a:gdLst/>
                <a:ahLst/>
                <a:cxnLst>
                  <a:cxn ang="0">
                    <a:pos x="282" y="41"/>
                  </a:cxn>
                  <a:cxn ang="0">
                    <a:pos x="378" y="0"/>
                  </a:cxn>
                  <a:cxn ang="0">
                    <a:pos x="91" y="0"/>
                  </a:cxn>
                  <a:cxn ang="0">
                    <a:pos x="0" y="41"/>
                  </a:cxn>
                  <a:cxn ang="0">
                    <a:pos x="282" y="41"/>
                  </a:cxn>
                </a:cxnLst>
                <a:rect l="0" t="0" r="r" b="b"/>
                <a:pathLst>
                  <a:path w="378" h="41">
                    <a:moveTo>
                      <a:pt x="282" y="41"/>
                    </a:moveTo>
                    <a:lnTo>
                      <a:pt x="378" y="0"/>
                    </a:lnTo>
                    <a:lnTo>
                      <a:pt x="91" y="0"/>
                    </a:lnTo>
                    <a:lnTo>
                      <a:pt x="0" y="41"/>
                    </a:lnTo>
                    <a:lnTo>
                      <a:pt x="282" y="41"/>
                    </a:lnTo>
                    <a:close/>
                  </a:path>
                </a:pathLst>
              </a:custGeom>
              <a:solidFill>
                <a:srgbClr val="FFFF66"/>
              </a:solidFill>
              <a:ln w="7938">
                <a:solidFill>
                  <a:srgbClr val="000000"/>
                </a:solidFill>
                <a:prstDash val="solid"/>
                <a:round/>
                <a:headEnd/>
                <a:tailEnd/>
              </a:ln>
            </p:spPr>
            <p:txBody>
              <a:bodyPr/>
              <a:lstStyle/>
              <a:p>
                <a:endParaRPr lang="en-US"/>
              </a:p>
            </p:txBody>
          </p:sp>
          <p:sp>
            <p:nvSpPr>
              <p:cNvPr id="417906" name="Rectangle 114"/>
              <p:cNvSpPr>
                <a:spLocks noChangeArrowheads="1"/>
              </p:cNvSpPr>
              <p:nvPr/>
            </p:nvSpPr>
            <p:spPr bwMode="auto">
              <a:xfrm>
                <a:off x="2001" y="2874"/>
                <a:ext cx="152" cy="196"/>
              </a:xfrm>
              <a:prstGeom prst="rect">
                <a:avLst/>
              </a:prstGeom>
              <a:noFill/>
              <a:ln w="9525">
                <a:noFill/>
                <a:miter lim="800000"/>
                <a:headEnd/>
                <a:tailEnd/>
              </a:ln>
            </p:spPr>
            <p:txBody>
              <a:bodyPr wrap="none" lIns="0" tIns="0" rIns="0" bIns="0">
                <a:spAutoFit/>
              </a:bodyPr>
              <a:lstStyle/>
              <a:p>
                <a:pPr algn="l" eaLnBrk="0" hangingPunct="0">
                  <a:lnSpc>
                    <a:spcPct val="100000"/>
                  </a:lnSpc>
                  <a:spcBef>
                    <a:spcPct val="0"/>
                  </a:spcBef>
                </a:pPr>
                <a:r>
                  <a:rPr lang="en-US" sz="1700">
                    <a:solidFill>
                      <a:srgbClr val="000000"/>
                    </a:solidFill>
                    <a:effectLst/>
                    <a:latin typeface="Arial" charset="0"/>
                  </a:rPr>
                  <a:t>44</a:t>
                </a:r>
                <a:endParaRPr lang="en-US" sz="1800" b="0">
                  <a:solidFill>
                    <a:schemeClr val="tx1"/>
                  </a:solidFill>
                  <a:effectLst/>
                  <a:latin typeface="Trebuchet MS" pitchFamily="34" charset="0"/>
                </a:endParaRPr>
              </a:p>
            </p:txBody>
          </p:sp>
          <p:sp>
            <p:nvSpPr>
              <p:cNvPr id="417907" name="Rectangle 115"/>
              <p:cNvSpPr>
                <a:spLocks noChangeArrowheads="1"/>
              </p:cNvSpPr>
              <p:nvPr/>
            </p:nvSpPr>
            <p:spPr bwMode="auto">
              <a:xfrm>
                <a:off x="2001" y="1799"/>
                <a:ext cx="152" cy="196"/>
              </a:xfrm>
              <a:prstGeom prst="rect">
                <a:avLst/>
              </a:prstGeom>
              <a:noFill/>
              <a:ln w="9525">
                <a:noFill/>
                <a:miter lim="800000"/>
                <a:headEnd/>
                <a:tailEnd/>
              </a:ln>
            </p:spPr>
            <p:txBody>
              <a:bodyPr wrap="none" lIns="0" tIns="0" rIns="0" bIns="0">
                <a:spAutoFit/>
              </a:bodyPr>
              <a:lstStyle/>
              <a:p>
                <a:pPr algn="l" eaLnBrk="0" hangingPunct="0">
                  <a:lnSpc>
                    <a:spcPct val="100000"/>
                  </a:lnSpc>
                  <a:spcBef>
                    <a:spcPct val="0"/>
                  </a:spcBef>
                </a:pPr>
                <a:r>
                  <a:rPr lang="en-US" sz="1700">
                    <a:solidFill>
                      <a:srgbClr val="000000"/>
                    </a:solidFill>
                    <a:effectLst/>
                    <a:latin typeface="Arial" charset="0"/>
                  </a:rPr>
                  <a:t>41</a:t>
                </a:r>
                <a:endParaRPr lang="en-US" sz="1800" b="0">
                  <a:solidFill>
                    <a:schemeClr val="tx1"/>
                  </a:solidFill>
                  <a:effectLst/>
                  <a:latin typeface="Trebuchet MS" pitchFamily="34" charset="0"/>
                </a:endParaRPr>
              </a:p>
            </p:txBody>
          </p:sp>
          <p:sp>
            <p:nvSpPr>
              <p:cNvPr id="417908" name="Freeform 116"/>
              <p:cNvSpPr>
                <a:spLocks/>
              </p:cNvSpPr>
              <p:nvPr/>
            </p:nvSpPr>
            <p:spPr bwMode="auto">
              <a:xfrm>
                <a:off x="2935" y="2208"/>
                <a:ext cx="91" cy="1301"/>
              </a:xfrm>
              <a:custGeom>
                <a:avLst/>
                <a:gdLst/>
                <a:ahLst/>
                <a:cxnLst>
                  <a:cxn ang="0">
                    <a:pos x="0" y="1301"/>
                  </a:cxn>
                  <a:cxn ang="0">
                    <a:pos x="0" y="36"/>
                  </a:cxn>
                  <a:cxn ang="0">
                    <a:pos x="91" y="0"/>
                  </a:cxn>
                  <a:cxn ang="0">
                    <a:pos x="91" y="1261"/>
                  </a:cxn>
                  <a:cxn ang="0">
                    <a:pos x="0" y="1301"/>
                  </a:cxn>
                </a:cxnLst>
                <a:rect l="0" t="0" r="r" b="b"/>
                <a:pathLst>
                  <a:path w="91" h="1301">
                    <a:moveTo>
                      <a:pt x="0" y="1301"/>
                    </a:moveTo>
                    <a:lnTo>
                      <a:pt x="0" y="36"/>
                    </a:lnTo>
                    <a:lnTo>
                      <a:pt x="91" y="0"/>
                    </a:lnTo>
                    <a:lnTo>
                      <a:pt x="91" y="1261"/>
                    </a:lnTo>
                    <a:lnTo>
                      <a:pt x="0" y="1301"/>
                    </a:lnTo>
                    <a:close/>
                  </a:path>
                </a:pathLst>
              </a:custGeom>
              <a:solidFill>
                <a:srgbClr val="6699FF"/>
              </a:solidFill>
              <a:ln w="7938">
                <a:solidFill>
                  <a:srgbClr val="000000"/>
                </a:solidFill>
                <a:prstDash val="solid"/>
                <a:round/>
                <a:headEnd/>
                <a:tailEnd/>
              </a:ln>
            </p:spPr>
            <p:txBody>
              <a:bodyPr/>
              <a:lstStyle/>
              <a:p>
                <a:endParaRPr lang="en-US"/>
              </a:p>
            </p:txBody>
          </p:sp>
          <p:sp>
            <p:nvSpPr>
              <p:cNvPr id="417909" name="Rectangle 117"/>
              <p:cNvSpPr>
                <a:spLocks noChangeArrowheads="1"/>
              </p:cNvSpPr>
              <p:nvPr/>
            </p:nvSpPr>
            <p:spPr bwMode="auto">
              <a:xfrm>
                <a:off x="2652" y="2244"/>
                <a:ext cx="283" cy="1265"/>
              </a:xfrm>
              <a:prstGeom prst="rect">
                <a:avLst/>
              </a:prstGeom>
              <a:solidFill>
                <a:srgbClr val="6699FF"/>
              </a:solidFill>
              <a:ln w="7938">
                <a:solidFill>
                  <a:srgbClr val="000000"/>
                </a:solidFill>
                <a:miter lim="800000"/>
                <a:headEnd/>
                <a:tailEnd/>
              </a:ln>
            </p:spPr>
            <p:txBody>
              <a:bodyPr/>
              <a:lstStyle/>
              <a:p>
                <a:endParaRPr lang="en-US"/>
              </a:p>
            </p:txBody>
          </p:sp>
          <p:sp>
            <p:nvSpPr>
              <p:cNvPr id="417910" name="Freeform 118"/>
              <p:cNvSpPr>
                <a:spLocks/>
              </p:cNvSpPr>
              <p:nvPr/>
            </p:nvSpPr>
            <p:spPr bwMode="auto">
              <a:xfrm>
                <a:off x="2652" y="2208"/>
                <a:ext cx="374" cy="36"/>
              </a:xfrm>
              <a:custGeom>
                <a:avLst/>
                <a:gdLst/>
                <a:ahLst/>
                <a:cxnLst>
                  <a:cxn ang="0">
                    <a:pos x="283" y="36"/>
                  </a:cxn>
                  <a:cxn ang="0">
                    <a:pos x="374" y="0"/>
                  </a:cxn>
                  <a:cxn ang="0">
                    <a:pos x="91" y="0"/>
                  </a:cxn>
                  <a:cxn ang="0">
                    <a:pos x="0" y="36"/>
                  </a:cxn>
                  <a:cxn ang="0">
                    <a:pos x="283" y="36"/>
                  </a:cxn>
                </a:cxnLst>
                <a:rect l="0" t="0" r="r" b="b"/>
                <a:pathLst>
                  <a:path w="374" h="36">
                    <a:moveTo>
                      <a:pt x="283" y="36"/>
                    </a:moveTo>
                    <a:lnTo>
                      <a:pt x="374" y="0"/>
                    </a:lnTo>
                    <a:lnTo>
                      <a:pt x="91" y="0"/>
                    </a:lnTo>
                    <a:lnTo>
                      <a:pt x="0" y="36"/>
                    </a:lnTo>
                    <a:lnTo>
                      <a:pt x="283" y="36"/>
                    </a:lnTo>
                    <a:close/>
                  </a:path>
                </a:pathLst>
              </a:custGeom>
              <a:solidFill>
                <a:srgbClr val="7373BF"/>
              </a:solidFill>
              <a:ln w="7938">
                <a:solidFill>
                  <a:srgbClr val="000000"/>
                </a:solidFill>
                <a:prstDash val="solid"/>
                <a:round/>
                <a:headEnd/>
                <a:tailEnd/>
              </a:ln>
            </p:spPr>
            <p:txBody>
              <a:bodyPr/>
              <a:lstStyle/>
              <a:p>
                <a:endParaRPr lang="en-US"/>
              </a:p>
            </p:txBody>
          </p:sp>
          <p:sp>
            <p:nvSpPr>
              <p:cNvPr id="417911" name="Freeform 119"/>
              <p:cNvSpPr>
                <a:spLocks/>
              </p:cNvSpPr>
              <p:nvPr/>
            </p:nvSpPr>
            <p:spPr bwMode="auto">
              <a:xfrm>
                <a:off x="2935" y="1374"/>
                <a:ext cx="91" cy="870"/>
              </a:xfrm>
              <a:custGeom>
                <a:avLst/>
                <a:gdLst/>
                <a:ahLst/>
                <a:cxnLst>
                  <a:cxn ang="0">
                    <a:pos x="0" y="870"/>
                  </a:cxn>
                  <a:cxn ang="0">
                    <a:pos x="0" y="37"/>
                  </a:cxn>
                  <a:cxn ang="0">
                    <a:pos x="91" y="0"/>
                  </a:cxn>
                  <a:cxn ang="0">
                    <a:pos x="91" y="834"/>
                  </a:cxn>
                  <a:cxn ang="0">
                    <a:pos x="0" y="870"/>
                  </a:cxn>
                </a:cxnLst>
                <a:rect l="0" t="0" r="r" b="b"/>
                <a:pathLst>
                  <a:path w="91" h="870">
                    <a:moveTo>
                      <a:pt x="0" y="870"/>
                    </a:moveTo>
                    <a:lnTo>
                      <a:pt x="0" y="37"/>
                    </a:lnTo>
                    <a:lnTo>
                      <a:pt x="91" y="0"/>
                    </a:lnTo>
                    <a:lnTo>
                      <a:pt x="91" y="834"/>
                    </a:lnTo>
                    <a:lnTo>
                      <a:pt x="0" y="870"/>
                    </a:lnTo>
                    <a:close/>
                  </a:path>
                </a:pathLst>
              </a:custGeom>
              <a:solidFill>
                <a:srgbClr val="FFFF66"/>
              </a:solidFill>
              <a:ln w="7938">
                <a:solidFill>
                  <a:srgbClr val="000000"/>
                </a:solidFill>
                <a:prstDash val="solid"/>
                <a:round/>
                <a:headEnd/>
                <a:tailEnd/>
              </a:ln>
            </p:spPr>
            <p:txBody>
              <a:bodyPr/>
              <a:lstStyle/>
              <a:p>
                <a:endParaRPr lang="en-US"/>
              </a:p>
            </p:txBody>
          </p:sp>
          <p:sp>
            <p:nvSpPr>
              <p:cNvPr id="417912" name="Rectangle 120"/>
              <p:cNvSpPr>
                <a:spLocks noChangeArrowheads="1"/>
              </p:cNvSpPr>
              <p:nvPr/>
            </p:nvSpPr>
            <p:spPr bwMode="auto">
              <a:xfrm>
                <a:off x="2652" y="1411"/>
                <a:ext cx="283" cy="833"/>
              </a:xfrm>
              <a:prstGeom prst="rect">
                <a:avLst/>
              </a:prstGeom>
              <a:solidFill>
                <a:srgbClr val="FFFF66"/>
              </a:solidFill>
              <a:ln w="7938">
                <a:solidFill>
                  <a:srgbClr val="000000"/>
                </a:solidFill>
                <a:miter lim="800000"/>
                <a:headEnd/>
                <a:tailEnd/>
              </a:ln>
            </p:spPr>
            <p:txBody>
              <a:bodyPr/>
              <a:lstStyle/>
              <a:p>
                <a:endParaRPr lang="en-US"/>
              </a:p>
            </p:txBody>
          </p:sp>
          <p:sp>
            <p:nvSpPr>
              <p:cNvPr id="417913" name="Freeform 121"/>
              <p:cNvSpPr>
                <a:spLocks/>
              </p:cNvSpPr>
              <p:nvPr/>
            </p:nvSpPr>
            <p:spPr bwMode="auto">
              <a:xfrm>
                <a:off x="2652" y="1374"/>
                <a:ext cx="374" cy="37"/>
              </a:xfrm>
              <a:custGeom>
                <a:avLst/>
                <a:gdLst/>
                <a:ahLst/>
                <a:cxnLst>
                  <a:cxn ang="0">
                    <a:pos x="283" y="37"/>
                  </a:cxn>
                  <a:cxn ang="0">
                    <a:pos x="374" y="0"/>
                  </a:cxn>
                  <a:cxn ang="0">
                    <a:pos x="91" y="0"/>
                  </a:cxn>
                  <a:cxn ang="0">
                    <a:pos x="0" y="37"/>
                  </a:cxn>
                  <a:cxn ang="0">
                    <a:pos x="283" y="37"/>
                  </a:cxn>
                </a:cxnLst>
                <a:rect l="0" t="0" r="r" b="b"/>
                <a:pathLst>
                  <a:path w="374" h="37">
                    <a:moveTo>
                      <a:pt x="283" y="37"/>
                    </a:moveTo>
                    <a:lnTo>
                      <a:pt x="374" y="0"/>
                    </a:lnTo>
                    <a:lnTo>
                      <a:pt x="91" y="0"/>
                    </a:lnTo>
                    <a:lnTo>
                      <a:pt x="0" y="37"/>
                    </a:lnTo>
                    <a:lnTo>
                      <a:pt x="283" y="37"/>
                    </a:lnTo>
                    <a:close/>
                  </a:path>
                </a:pathLst>
              </a:custGeom>
              <a:solidFill>
                <a:srgbClr val="FFFF66"/>
              </a:solidFill>
              <a:ln w="7938">
                <a:solidFill>
                  <a:srgbClr val="000000"/>
                </a:solidFill>
                <a:prstDash val="solid"/>
                <a:round/>
                <a:headEnd/>
                <a:tailEnd/>
              </a:ln>
            </p:spPr>
            <p:txBody>
              <a:bodyPr/>
              <a:lstStyle/>
              <a:p>
                <a:endParaRPr lang="en-US"/>
              </a:p>
            </p:txBody>
          </p:sp>
          <p:sp>
            <p:nvSpPr>
              <p:cNvPr id="417914" name="Rectangle 122"/>
              <p:cNvSpPr>
                <a:spLocks noChangeArrowheads="1"/>
              </p:cNvSpPr>
              <p:nvPr/>
            </p:nvSpPr>
            <p:spPr bwMode="auto">
              <a:xfrm>
                <a:off x="2711" y="2798"/>
                <a:ext cx="152" cy="197"/>
              </a:xfrm>
              <a:prstGeom prst="rect">
                <a:avLst/>
              </a:prstGeom>
              <a:noFill/>
              <a:ln w="9525">
                <a:noFill/>
                <a:miter lim="800000"/>
                <a:headEnd/>
                <a:tailEnd/>
              </a:ln>
            </p:spPr>
            <p:txBody>
              <a:bodyPr wrap="none" lIns="0" tIns="0" rIns="0" bIns="0">
                <a:spAutoFit/>
              </a:bodyPr>
              <a:lstStyle/>
              <a:p>
                <a:pPr algn="l" eaLnBrk="0" hangingPunct="0">
                  <a:lnSpc>
                    <a:spcPct val="100000"/>
                  </a:lnSpc>
                  <a:spcBef>
                    <a:spcPct val="0"/>
                  </a:spcBef>
                </a:pPr>
                <a:r>
                  <a:rPr lang="en-US" sz="1700">
                    <a:solidFill>
                      <a:srgbClr val="000000"/>
                    </a:solidFill>
                    <a:effectLst/>
                    <a:latin typeface="Arial" charset="0"/>
                  </a:rPr>
                  <a:t>50</a:t>
                </a:r>
                <a:endParaRPr lang="en-US" sz="1800" b="0">
                  <a:solidFill>
                    <a:schemeClr val="tx1"/>
                  </a:solidFill>
                  <a:effectLst/>
                  <a:latin typeface="Trebuchet MS" pitchFamily="34" charset="0"/>
                </a:endParaRPr>
              </a:p>
            </p:txBody>
          </p:sp>
          <p:sp>
            <p:nvSpPr>
              <p:cNvPr id="417915" name="Rectangle 123"/>
              <p:cNvSpPr>
                <a:spLocks noChangeArrowheads="1"/>
              </p:cNvSpPr>
              <p:nvPr/>
            </p:nvSpPr>
            <p:spPr bwMode="auto">
              <a:xfrm>
                <a:off x="2711" y="1748"/>
                <a:ext cx="152" cy="196"/>
              </a:xfrm>
              <a:prstGeom prst="rect">
                <a:avLst/>
              </a:prstGeom>
              <a:noFill/>
              <a:ln w="9525">
                <a:noFill/>
                <a:miter lim="800000"/>
                <a:headEnd/>
                <a:tailEnd/>
              </a:ln>
            </p:spPr>
            <p:txBody>
              <a:bodyPr wrap="none" lIns="0" tIns="0" rIns="0" bIns="0">
                <a:spAutoFit/>
              </a:bodyPr>
              <a:lstStyle/>
              <a:p>
                <a:pPr algn="l" eaLnBrk="0" hangingPunct="0">
                  <a:lnSpc>
                    <a:spcPct val="100000"/>
                  </a:lnSpc>
                  <a:spcBef>
                    <a:spcPct val="0"/>
                  </a:spcBef>
                </a:pPr>
                <a:r>
                  <a:rPr lang="en-US" sz="1700">
                    <a:solidFill>
                      <a:srgbClr val="000000"/>
                    </a:solidFill>
                    <a:effectLst/>
                    <a:latin typeface="Arial" charset="0"/>
                  </a:rPr>
                  <a:t>33</a:t>
                </a:r>
                <a:endParaRPr lang="en-US" sz="1800" b="0">
                  <a:solidFill>
                    <a:schemeClr val="tx1"/>
                  </a:solidFill>
                  <a:effectLst/>
                  <a:latin typeface="Trebuchet MS" pitchFamily="34" charset="0"/>
                </a:endParaRPr>
              </a:p>
            </p:txBody>
          </p:sp>
          <p:sp>
            <p:nvSpPr>
              <p:cNvPr id="417916" name="Freeform 124"/>
              <p:cNvSpPr>
                <a:spLocks/>
              </p:cNvSpPr>
              <p:nvPr/>
            </p:nvSpPr>
            <p:spPr bwMode="auto">
              <a:xfrm>
                <a:off x="3645" y="2154"/>
                <a:ext cx="91" cy="1355"/>
              </a:xfrm>
              <a:custGeom>
                <a:avLst/>
                <a:gdLst/>
                <a:ahLst/>
                <a:cxnLst>
                  <a:cxn ang="0">
                    <a:pos x="0" y="1355"/>
                  </a:cxn>
                  <a:cxn ang="0">
                    <a:pos x="0" y="40"/>
                  </a:cxn>
                  <a:cxn ang="0">
                    <a:pos x="91" y="0"/>
                  </a:cxn>
                  <a:cxn ang="0">
                    <a:pos x="91" y="1315"/>
                  </a:cxn>
                  <a:cxn ang="0">
                    <a:pos x="0" y="1355"/>
                  </a:cxn>
                </a:cxnLst>
                <a:rect l="0" t="0" r="r" b="b"/>
                <a:pathLst>
                  <a:path w="91" h="1355">
                    <a:moveTo>
                      <a:pt x="0" y="1355"/>
                    </a:moveTo>
                    <a:lnTo>
                      <a:pt x="0" y="40"/>
                    </a:lnTo>
                    <a:lnTo>
                      <a:pt x="91" y="0"/>
                    </a:lnTo>
                    <a:lnTo>
                      <a:pt x="91" y="1315"/>
                    </a:lnTo>
                    <a:lnTo>
                      <a:pt x="0" y="1355"/>
                    </a:lnTo>
                    <a:close/>
                  </a:path>
                </a:pathLst>
              </a:custGeom>
              <a:solidFill>
                <a:srgbClr val="6699FF"/>
              </a:solidFill>
              <a:ln w="7938">
                <a:solidFill>
                  <a:srgbClr val="000000"/>
                </a:solidFill>
                <a:prstDash val="solid"/>
                <a:round/>
                <a:headEnd/>
                <a:tailEnd/>
              </a:ln>
            </p:spPr>
            <p:txBody>
              <a:bodyPr/>
              <a:lstStyle/>
              <a:p>
                <a:endParaRPr lang="en-US"/>
              </a:p>
            </p:txBody>
          </p:sp>
          <p:sp>
            <p:nvSpPr>
              <p:cNvPr id="417917" name="Rectangle 125"/>
              <p:cNvSpPr>
                <a:spLocks noChangeArrowheads="1"/>
              </p:cNvSpPr>
              <p:nvPr/>
            </p:nvSpPr>
            <p:spPr bwMode="auto">
              <a:xfrm>
                <a:off x="3363" y="2194"/>
                <a:ext cx="282" cy="1315"/>
              </a:xfrm>
              <a:prstGeom prst="rect">
                <a:avLst/>
              </a:prstGeom>
              <a:solidFill>
                <a:srgbClr val="6699FF"/>
              </a:solidFill>
              <a:ln w="7938">
                <a:solidFill>
                  <a:srgbClr val="000000"/>
                </a:solidFill>
                <a:miter lim="800000"/>
                <a:headEnd/>
                <a:tailEnd/>
              </a:ln>
            </p:spPr>
            <p:txBody>
              <a:bodyPr/>
              <a:lstStyle/>
              <a:p>
                <a:endParaRPr lang="en-US"/>
              </a:p>
            </p:txBody>
          </p:sp>
          <p:sp>
            <p:nvSpPr>
              <p:cNvPr id="417918" name="Freeform 126"/>
              <p:cNvSpPr>
                <a:spLocks/>
              </p:cNvSpPr>
              <p:nvPr/>
            </p:nvSpPr>
            <p:spPr bwMode="auto">
              <a:xfrm>
                <a:off x="3363" y="2154"/>
                <a:ext cx="373" cy="40"/>
              </a:xfrm>
              <a:custGeom>
                <a:avLst/>
                <a:gdLst/>
                <a:ahLst/>
                <a:cxnLst>
                  <a:cxn ang="0">
                    <a:pos x="282" y="40"/>
                  </a:cxn>
                  <a:cxn ang="0">
                    <a:pos x="373" y="0"/>
                  </a:cxn>
                  <a:cxn ang="0">
                    <a:pos x="91" y="0"/>
                  </a:cxn>
                  <a:cxn ang="0">
                    <a:pos x="0" y="40"/>
                  </a:cxn>
                  <a:cxn ang="0">
                    <a:pos x="282" y="40"/>
                  </a:cxn>
                </a:cxnLst>
                <a:rect l="0" t="0" r="r" b="b"/>
                <a:pathLst>
                  <a:path w="373" h="40">
                    <a:moveTo>
                      <a:pt x="282" y="40"/>
                    </a:moveTo>
                    <a:lnTo>
                      <a:pt x="373" y="0"/>
                    </a:lnTo>
                    <a:lnTo>
                      <a:pt x="91" y="0"/>
                    </a:lnTo>
                    <a:lnTo>
                      <a:pt x="0" y="40"/>
                    </a:lnTo>
                    <a:lnTo>
                      <a:pt x="282" y="40"/>
                    </a:lnTo>
                    <a:close/>
                  </a:path>
                </a:pathLst>
              </a:custGeom>
              <a:solidFill>
                <a:srgbClr val="7373BF"/>
              </a:solidFill>
              <a:ln w="7938">
                <a:solidFill>
                  <a:srgbClr val="000000"/>
                </a:solidFill>
                <a:prstDash val="solid"/>
                <a:round/>
                <a:headEnd/>
                <a:tailEnd/>
              </a:ln>
            </p:spPr>
            <p:txBody>
              <a:bodyPr/>
              <a:lstStyle/>
              <a:p>
                <a:endParaRPr lang="en-US"/>
              </a:p>
            </p:txBody>
          </p:sp>
          <p:sp>
            <p:nvSpPr>
              <p:cNvPr id="417919" name="Freeform 127"/>
              <p:cNvSpPr>
                <a:spLocks/>
              </p:cNvSpPr>
              <p:nvPr/>
            </p:nvSpPr>
            <p:spPr bwMode="auto">
              <a:xfrm>
                <a:off x="3645" y="1397"/>
                <a:ext cx="91" cy="797"/>
              </a:xfrm>
              <a:custGeom>
                <a:avLst/>
                <a:gdLst/>
                <a:ahLst/>
                <a:cxnLst>
                  <a:cxn ang="0">
                    <a:pos x="0" y="797"/>
                  </a:cxn>
                  <a:cxn ang="0">
                    <a:pos x="0" y="41"/>
                  </a:cxn>
                  <a:cxn ang="0">
                    <a:pos x="91" y="0"/>
                  </a:cxn>
                  <a:cxn ang="0">
                    <a:pos x="91" y="757"/>
                  </a:cxn>
                  <a:cxn ang="0">
                    <a:pos x="0" y="797"/>
                  </a:cxn>
                </a:cxnLst>
                <a:rect l="0" t="0" r="r" b="b"/>
                <a:pathLst>
                  <a:path w="91" h="797">
                    <a:moveTo>
                      <a:pt x="0" y="797"/>
                    </a:moveTo>
                    <a:lnTo>
                      <a:pt x="0" y="41"/>
                    </a:lnTo>
                    <a:lnTo>
                      <a:pt x="91" y="0"/>
                    </a:lnTo>
                    <a:lnTo>
                      <a:pt x="91" y="757"/>
                    </a:lnTo>
                    <a:lnTo>
                      <a:pt x="0" y="797"/>
                    </a:lnTo>
                    <a:close/>
                  </a:path>
                </a:pathLst>
              </a:custGeom>
              <a:solidFill>
                <a:srgbClr val="FFFF66"/>
              </a:solidFill>
              <a:ln w="7938">
                <a:solidFill>
                  <a:srgbClr val="000000"/>
                </a:solidFill>
                <a:prstDash val="solid"/>
                <a:round/>
                <a:headEnd/>
                <a:tailEnd/>
              </a:ln>
            </p:spPr>
            <p:txBody>
              <a:bodyPr/>
              <a:lstStyle/>
              <a:p>
                <a:endParaRPr lang="en-US"/>
              </a:p>
            </p:txBody>
          </p:sp>
          <p:sp>
            <p:nvSpPr>
              <p:cNvPr id="417920" name="Rectangle 128"/>
              <p:cNvSpPr>
                <a:spLocks noChangeArrowheads="1"/>
              </p:cNvSpPr>
              <p:nvPr/>
            </p:nvSpPr>
            <p:spPr bwMode="auto">
              <a:xfrm>
                <a:off x="3363" y="1438"/>
                <a:ext cx="282" cy="756"/>
              </a:xfrm>
              <a:prstGeom prst="rect">
                <a:avLst/>
              </a:prstGeom>
              <a:solidFill>
                <a:srgbClr val="FFFF66"/>
              </a:solidFill>
              <a:ln w="7938">
                <a:solidFill>
                  <a:srgbClr val="000000"/>
                </a:solidFill>
                <a:miter lim="800000"/>
                <a:headEnd/>
                <a:tailEnd/>
              </a:ln>
            </p:spPr>
            <p:txBody>
              <a:bodyPr/>
              <a:lstStyle/>
              <a:p>
                <a:endParaRPr lang="en-US"/>
              </a:p>
            </p:txBody>
          </p:sp>
          <p:sp>
            <p:nvSpPr>
              <p:cNvPr id="417921" name="Freeform 129"/>
              <p:cNvSpPr>
                <a:spLocks/>
              </p:cNvSpPr>
              <p:nvPr/>
            </p:nvSpPr>
            <p:spPr bwMode="auto">
              <a:xfrm>
                <a:off x="3363" y="1397"/>
                <a:ext cx="373" cy="41"/>
              </a:xfrm>
              <a:custGeom>
                <a:avLst/>
                <a:gdLst/>
                <a:ahLst/>
                <a:cxnLst>
                  <a:cxn ang="0">
                    <a:pos x="282" y="41"/>
                  </a:cxn>
                  <a:cxn ang="0">
                    <a:pos x="373" y="0"/>
                  </a:cxn>
                  <a:cxn ang="0">
                    <a:pos x="91" y="0"/>
                  </a:cxn>
                  <a:cxn ang="0">
                    <a:pos x="0" y="41"/>
                  </a:cxn>
                  <a:cxn ang="0">
                    <a:pos x="282" y="41"/>
                  </a:cxn>
                </a:cxnLst>
                <a:rect l="0" t="0" r="r" b="b"/>
                <a:pathLst>
                  <a:path w="373" h="41">
                    <a:moveTo>
                      <a:pt x="282" y="41"/>
                    </a:moveTo>
                    <a:lnTo>
                      <a:pt x="373" y="0"/>
                    </a:lnTo>
                    <a:lnTo>
                      <a:pt x="91" y="0"/>
                    </a:lnTo>
                    <a:lnTo>
                      <a:pt x="0" y="41"/>
                    </a:lnTo>
                    <a:lnTo>
                      <a:pt x="282" y="41"/>
                    </a:lnTo>
                    <a:close/>
                  </a:path>
                </a:pathLst>
              </a:custGeom>
              <a:solidFill>
                <a:srgbClr val="FFFF66"/>
              </a:solidFill>
              <a:ln w="7938">
                <a:solidFill>
                  <a:srgbClr val="000000"/>
                </a:solidFill>
                <a:prstDash val="solid"/>
                <a:round/>
                <a:headEnd/>
                <a:tailEnd/>
              </a:ln>
            </p:spPr>
            <p:txBody>
              <a:bodyPr/>
              <a:lstStyle/>
              <a:p>
                <a:endParaRPr lang="en-US"/>
              </a:p>
            </p:txBody>
          </p:sp>
          <p:sp>
            <p:nvSpPr>
              <p:cNvPr id="417922" name="Rectangle 130"/>
              <p:cNvSpPr>
                <a:spLocks noChangeArrowheads="1"/>
              </p:cNvSpPr>
              <p:nvPr/>
            </p:nvSpPr>
            <p:spPr bwMode="auto">
              <a:xfrm>
                <a:off x="3422" y="2776"/>
                <a:ext cx="152" cy="196"/>
              </a:xfrm>
              <a:prstGeom prst="rect">
                <a:avLst/>
              </a:prstGeom>
              <a:noFill/>
              <a:ln w="9525">
                <a:noFill/>
                <a:miter lim="800000"/>
                <a:headEnd/>
                <a:tailEnd/>
              </a:ln>
            </p:spPr>
            <p:txBody>
              <a:bodyPr wrap="none" lIns="0" tIns="0" rIns="0" bIns="0">
                <a:spAutoFit/>
              </a:bodyPr>
              <a:lstStyle/>
              <a:p>
                <a:pPr algn="l" eaLnBrk="0" hangingPunct="0">
                  <a:lnSpc>
                    <a:spcPct val="100000"/>
                  </a:lnSpc>
                  <a:spcBef>
                    <a:spcPct val="0"/>
                  </a:spcBef>
                </a:pPr>
                <a:r>
                  <a:rPr lang="en-US" sz="1700">
                    <a:solidFill>
                      <a:srgbClr val="000000"/>
                    </a:solidFill>
                    <a:effectLst/>
                    <a:latin typeface="Arial" charset="0"/>
                  </a:rPr>
                  <a:t>52</a:t>
                </a:r>
                <a:endParaRPr lang="en-US" sz="1800" b="0">
                  <a:solidFill>
                    <a:schemeClr val="tx1"/>
                  </a:solidFill>
                  <a:effectLst/>
                  <a:latin typeface="Trebuchet MS" pitchFamily="34" charset="0"/>
                </a:endParaRPr>
              </a:p>
            </p:txBody>
          </p:sp>
          <p:sp>
            <p:nvSpPr>
              <p:cNvPr id="417923" name="Rectangle 131"/>
              <p:cNvSpPr>
                <a:spLocks noChangeArrowheads="1"/>
              </p:cNvSpPr>
              <p:nvPr/>
            </p:nvSpPr>
            <p:spPr bwMode="auto">
              <a:xfrm>
                <a:off x="3422" y="1740"/>
                <a:ext cx="152" cy="196"/>
              </a:xfrm>
              <a:prstGeom prst="rect">
                <a:avLst/>
              </a:prstGeom>
              <a:noFill/>
              <a:ln w="9525">
                <a:noFill/>
                <a:miter lim="800000"/>
                <a:headEnd/>
                <a:tailEnd/>
              </a:ln>
            </p:spPr>
            <p:txBody>
              <a:bodyPr wrap="none" lIns="0" tIns="0" rIns="0" bIns="0">
                <a:spAutoFit/>
              </a:bodyPr>
              <a:lstStyle/>
              <a:p>
                <a:pPr algn="l" eaLnBrk="0" hangingPunct="0">
                  <a:lnSpc>
                    <a:spcPct val="100000"/>
                  </a:lnSpc>
                  <a:spcBef>
                    <a:spcPct val="0"/>
                  </a:spcBef>
                </a:pPr>
                <a:r>
                  <a:rPr lang="en-US" sz="1700">
                    <a:solidFill>
                      <a:srgbClr val="000000"/>
                    </a:solidFill>
                    <a:effectLst/>
                    <a:latin typeface="Arial" charset="0"/>
                  </a:rPr>
                  <a:t>30</a:t>
                </a:r>
                <a:endParaRPr lang="en-US" sz="1800" b="0">
                  <a:solidFill>
                    <a:schemeClr val="tx1"/>
                  </a:solidFill>
                  <a:effectLst/>
                  <a:latin typeface="Trebuchet MS" pitchFamily="34" charset="0"/>
                </a:endParaRPr>
              </a:p>
            </p:txBody>
          </p:sp>
          <p:sp>
            <p:nvSpPr>
              <p:cNvPr id="417924" name="Freeform 132"/>
              <p:cNvSpPr>
                <a:spLocks/>
              </p:cNvSpPr>
              <p:nvPr/>
            </p:nvSpPr>
            <p:spPr bwMode="auto">
              <a:xfrm>
                <a:off x="4356" y="2410"/>
                <a:ext cx="91" cy="1099"/>
              </a:xfrm>
              <a:custGeom>
                <a:avLst/>
                <a:gdLst/>
                <a:ahLst/>
                <a:cxnLst>
                  <a:cxn ang="0">
                    <a:pos x="0" y="1099"/>
                  </a:cxn>
                  <a:cxn ang="0">
                    <a:pos x="0" y="36"/>
                  </a:cxn>
                  <a:cxn ang="0">
                    <a:pos x="91" y="0"/>
                  </a:cxn>
                  <a:cxn ang="0">
                    <a:pos x="91" y="1059"/>
                  </a:cxn>
                  <a:cxn ang="0">
                    <a:pos x="0" y="1099"/>
                  </a:cxn>
                </a:cxnLst>
                <a:rect l="0" t="0" r="r" b="b"/>
                <a:pathLst>
                  <a:path w="91" h="1099">
                    <a:moveTo>
                      <a:pt x="0" y="1099"/>
                    </a:moveTo>
                    <a:lnTo>
                      <a:pt x="0" y="36"/>
                    </a:lnTo>
                    <a:lnTo>
                      <a:pt x="91" y="0"/>
                    </a:lnTo>
                    <a:lnTo>
                      <a:pt x="91" y="1059"/>
                    </a:lnTo>
                    <a:lnTo>
                      <a:pt x="0" y="1099"/>
                    </a:lnTo>
                    <a:close/>
                  </a:path>
                </a:pathLst>
              </a:custGeom>
              <a:solidFill>
                <a:srgbClr val="6699FF"/>
              </a:solidFill>
              <a:ln w="7938">
                <a:solidFill>
                  <a:srgbClr val="000000"/>
                </a:solidFill>
                <a:prstDash val="solid"/>
                <a:round/>
                <a:headEnd/>
                <a:tailEnd/>
              </a:ln>
            </p:spPr>
            <p:txBody>
              <a:bodyPr/>
              <a:lstStyle/>
              <a:p>
                <a:endParaRPr lang="en-US"/>
              </a:p>
            </p:txBody>
          </p:sp>
          <p:sp>
            <p:nvSpPr>
              <p:cNvPr id="417925" name="Rectangle 133"/>
              <p:cNvSpPr>
                <a:spLocks noChangeArrowheads="1"/>
              </p:cNvSpPr>
              <p:nvPr/>
            </p:nvSpPr>
            <p:spPr bwMode="auto">
              <a:xfrm>
                <a:off x="4069" y="2446"/>
                <a:ext cx="287" cy="1063"/>
              </a:xfrm>
              <a:prstGeom prst="rect">
                <a:avLst/>
              </a:prstGeom>
              <a:solidFill>
                <a:srgbClr val="6699FF"/>
              </a:solidFill>
              <a:ln w="7938">
                <a:solidFill>
                  <a:srgbClr val="000000"/>
                </a:solidFill>
                <a:miter lim="800000"/>
                <a:headEnd/>
                <a:tailEnd/>
              </a:ln>
            </p:spPr>
            <p:txBody>
              <a:bodyPr/>
              <a:lstStyle/>
              <a:p>
                <a:endParaRPr lang="en-US"/>
              </a:p>
            </p:txBody>
          </p:sp>
          <p:sp>
            <p:nvSpPr>
              <p:cNvPr id="417926" name="Freeform 134"/>
              <p:cNvSpPr>
                <a:spLocks/>
              </p:cNvSpPr>
              <p:nvPr/>
            </p:nvSpPr>
            <p:spPr bwMode="auto">
              <a:xfrm>
                <a:off x="4069" y="2410"/>
                <a:ext cx="378" cy="36"/>
              </a:xfrm>
              <a:custGeom>
                <a:avLst/>
                <a:gdLst/>
                <a:ahLst/>
                <a:cxnLst>
                  <a:cxn ang="0">
                    <a:pos x="287" y="36"/>
                  </a:cxn>
                  <a:cxn ang="0">
                    <a:pos x="378" y="0"/>
                  </a:cxn>
                  <a:cxn ang="0">
                    <a:pos x="96" y="0"/>
                  </a:cxn>
                  <a:cxn ang="0">
                    <a:pos x="0" y="36"/>
                  </a:cxn>
                  <a:cxn ang="0">
                    <a:pos x="287" y="36"/>
                  </a:cxn>
                </a:cxnLst>
                <a:rect l="0" t="0" r="r" b="b"/>
                <a:pathLst>
                  <a:path w="378" h="36">
                    <a:moveTo>
                      <a:pt x="287" y="36"/>
                    </a:moveTo>
                    <a:lnTo>
                      <a:pt x="378" y="0"/>
                    </a:lnTo>
                    <a:lnTo>
                      <a:pt x="96" y="0"/>
                    </a:lnTo>
                    <a:lnTo>
                      <a:pt x="0" y="36"/>
                    </a:lnTo>
                    <a:lnTo>
                      <a:pt x="287" y="36"/>
                    </a:lnTo>
                    <a:close/>
                  </a:path>
                </a:pathLst>
              </a:custGeom>
              <a:solidFill>
                <a:srgbClr val="7373BF"/>
              </a:solidFill>
              <a:ln w="7938">
                <a:solidFill>
                  <a:srgbClr val="000000"/>
                </a:solidFill>
                <a:prstDash val="solid"/>
                <a:round/>
                <a:headEnd/>
                <a:tailEnd/>
              </a:ln>
            </p:spPr>
            <p:txBody>
              <a:bodyPr/>
              <a:lstStyle/>
              <a:p>
                <a:endParaRPr lang="en-US"/>
              </a:p>
            </p:txBody>
          </p:sp>
          <p:sp>
            <p:nvSpPr>
              <p:cNvPr id="417927" name="Freeform 135"/>
              <p:cNvSpPr>
                <a:spLocks/>
              </p:cNvSpPr>
              <p:nvPr/>
            </p:nvSpPr>
            <p:spPr bwMode="auto">
              <a:xfrm>
                <a:off x="4356" y="1474"/>
                <a:ext cx="91" cy="972"/>
              </a:xfrm>
              <a:custGeom>
                <a:avLst/>
                <a:gdLst/>
                <a:ahLst/>
                <a:cxnLst>
                  <a:cxn ang="0">
                    <a:pos x="0" y="972"/>
                  </a:cxn>
                  <a:cxn ang="0">
                    <a:pos x="0" y="40"/>
                  </a:cxn>
                  <a:cxn ang="0">
                    <a:pos x="91" y="0"/>
                  </a:cxn>
                  <a:cxn ang="0">
                    <a:pos x="91" y="936"/>
                  </a:cxn>
                  <a:cxn ang="0">
                    <a:pos x="0" y="972"/>
                  </a:cxn>
                </a:cxnLst>
                <a:rect l="0" t="0" r="r" b="b"/>
                <a:pathLst>
                  <a:path w="91" h="972">
                    <a:moveTo>
                      <a:pt x="0" y="972"/>
                    </a:moveTo>
                    <a:lnTo>
                      <a:pt x="0" y="40"/>
                    </a:lnTo>
                    <a:lnTo>
                      <a:pt x="91" y="0"/>
                    </a:lnTo>
                    <a:lnTo>
                      <a:pt x="91" y="936"/>
                    </a:lnTo>
                    <a:lnTo>
                      <a:pt x="0" y="972"/>
                    </a:lnTo>
                    <a:close/>
                  </a:path>
                </a:pathLst>
              </a:custGeom>
              <a:solidFill>
                <a:srgbClr val="FFFF66"/>
              </a:solidFill>
              <a:ln w="7938">
                <a:solidFill>
                  <a:srgbClr val="000000"/>
                </a:solidFill>
                <a:prstDash val="solid"/>
                <a:round/>
                <a:headEnd/>
                <a:tailEnd/>
              </a:ln>
            </p:spPr>
            <p:txBody>
              <a:bodyPr/>
              <a:lstStyle/>
              <a:p>
                <a:endParaRPr lang="en-US"/>
              </a:p>
            </p:txBody>
          </p:sp>
          <p:sp>
            <p:nvSpPr>
              <p:cNvPr id="417928" name="Rectangle 136"/>
              <p:cNvSpPr>
                <a:spLocks noChangeArrowheads="1"/>
              </p:cNvSpPr>
              <p:nvPr/>
            </p:nvSpPr>
            <p:spPr bwMode="auto">
              <a:xfrm>
                <a:off x="4069" y="1514"/>
                <a:ext cx="287" cy="932"/>
              </a:xfrm>
              <a:prstGeom prst="rect">
                <a:avLst/>
              </a:prstGeom>
              <a:solidFill>
                <a:srgbClr val="FFFF66"/>
              </a:solidFill>
              <a:ln w="7938">
                <a:solidFill>
                  <a:srgbClr val="000000"/>
                </a:solidFill>
                <a:miter lim="800000"/>
                <a:headEnd/>
                <a:tailEnd/>
              </a:ln>
            </p:spPr>
            <p:txBody>
              <a:bodyPr/>
              <a:lstStyle/>
              <a:p>
                <a:endParaRPr lang="en-US"/>
              </a:p>
            </p:txBody>
          </p:sp>
          <p:sp>
            <p:nvSpPr>
              <p:cNvPr id="417929" name="Freeform 137"/>
              <p:cNvSpPr>
                <a:spLocks/>
              </p:cNvSpPr>
              <p:nvPr/>
            </p:nvSpPr>
            <p:spPr bwMode="auto">
              <a:xfrm>
                <a:off x="4069" y="1474"/>
                <a:ext cx="378" cy="40"/>
              </a:xfrm>
              <a:custGeom>
                <a:avLst/>
                <a:gdLst/>
                <a:ahLst/>
                <a:cxnLst>
                  <a:cxn ang="0">
                    <a:pos x="287" y="40"/>
                  </a:cxn>
                  <a:cxn ang="0">
                    <a:pos x="378" y="0"/>
                  </a:cxn>
                  <a:cxn ang="0">
                    <a:pos x="96" y="0"/>
                  </a:cxn>
                  <a:cxn ang="0">
                    <a:pos x="0" y="40"/>
                  </a:cxn>
                  <a:cxn ang="0">
                    <a:pos x="287" y="40"/>
                  </a:cxn>
                </a:cxnLst>
                <a:rect l="0" t="0" r="r" b="b"/>
                <a:pathLst>
                  <a:path w="378" h="40">
                    <a:moveTo>
                      <a:pt x="287" y="40"/>
                    </a:moveTo>
                    <a:lnTo>
                      <a:pt x="378" y="0"/>
                    </a:lnTo>
                    <a:lnTo>
                      <a:pt x="96" y="0"/>
                    </a:lnTo>
                    <a:lnTo>
                      <a:pt x="0" y="40"/>
                    </a:lnTo>
                    <a:lnTo>
                      <a:pt x="287" y="40"/>
                    </a:lnTo>
                    <a:close/>
                  </a:path>
                </a:pathLst>
              </a:custGeom>
              <a:solidFill>
                <a:srgbClr val="FFFF66"/>
              </a:solidFill>
              <a:ln w="7938">
                <a:solidFill>
                  <a:srgbClr val="000000"/>
                </a:solidFill>
                <a:prstDash val="solid"/>
                <a:round/>
                <a:headEnd/>
                <a:tailEnd/>
              </a:ln>
            </p:spPr>
            <p:txBody>
              <a:bodyPr/>
              <a:lstStyle/>
              <a:p>
                <a:endParaRPr lang="en-US"/>
              </a:p>
            </p:txBody>
          </p:sp>
          <p:sp>
            <p:nvSpPr>
              <p:cNvPr id="417930" name="Rectangle 138"/>
              <p:cNvSpPr>
                <a:spLocks noChangeArrowheads="1"/>
              </p:cNvSpPr>
              <p:nvPr/>
            </p:nvSpPr>
            <p:spPr bwMode="auto">
              <a:xfrm>
                <a:off x="4133" y="2901"/>
                <a:ext cx="152" cy="196"/>
              </a:xfrm>
              <a:prstGeom prst="rect">
                <a:avLst/>
              </a:prstGeom>
              <a:noFill/>
              <a:ln w="9525">
                <a:noFill/>
                <a:miter lim="800000"/>
                <a:headEnd/>
                <a:tailEnd/>
              </a:ln>
            </p:spPr>
            <p:txBody>
              <a:bodyPr wrap="none" lIns="0" tIns="0" rIns="0" bIns="0">
                <a:spAutoFit/>
              </a:bodyPr>
              <a:lstStyle/>
              <a:p>
                <a:pPr algn="l" eaLnBrk="0" hangingPunct="0">
                  <a:lnSpc>
                    <a:spcPct val="100000"/>
                  </a:lnSpc>
                  <a:spcBef>
                    <a:spcPct val="0"/>
                  </a:spcBef>
                </a:pPr>
                <a:r>
                  <a:rPr lang="en-US" sz="1700">
                    <a:solidFill>
                      <a:srgbClr val="000000"/>
                    </a:solidFill>
                    <a:effectLst/>
                    <a:latin typeface="Arial" charset="0"/>
                  </a:rPr>
                  <a:t>42</a:t>
                </a:r>
                <a:endParaRPr lang="en-US" sz="1800" b="0">
                  <a:solidFill>
                    <a:schemeClr val="tx1"/>
                  </a:solidFill>
                  <a:effectLst/>
                  <a:latin typeface="Trebuchet MS" pitchFamily="34" charset="0"/>
                </a:endParaRPr>
              </a:p>
            </p:txBody>
          </p:sp>
          <p:sp>
            <p:nvSpPr>
              <p:cNvPr id="417931" name="Rectangle 139"/>
              <p:cNvSpPr>
                <a:spLocks noChangeArrowheads="1"/>
              </p:cNvSpPr>
              <p:nvPr/>
            </p:nvSpPr>
            <p:spPr bwMode="auto">
              <a:xfrm>
                <a:off x="4133" y="1901"/>
                <a:ext cx="152" cy="196"/>
              </a:xfrm>
              <a:prstGeom prst="rect">
                <a:avLst/>
              </a:prstGeom>
              <a:noFill/>
              <a:ln w="9525">
                <a:noFill/>
                <a:miter lim="800000"/>
                <a:headEnd/>
                <a:tailEnd/>
              </a:ln>
            </p:spPr>
            <p:txBody>
              <a:bodyPr wrap="none" lIns="0" tIns="0" rIns="0" bIns="0">
                <a:spAutoFit/>
              </a:bodyPr>
              <a:lstStyle/>
              <a:p>
                <a:pPr algn="l" eaLnBrk="0" hangingPunct="0">
                  <a:lnSpc>
                    <a:spcPct val="100000"/>
                  </a:lnSpc>
                  <a:spcBef>
                    <a:spcPct val="0"/>
                  </a:spcBef>
                </a:pPr>
                <a:r>
                  <a:rPr lang="en-US" sz="1700">
                    <a:solidFill>
                      <a:srgbClr val="000000"/>
                    </a:solidFill>
                    <a:effectLst/>
                    <a:latin typeface="Arial" charset="0"/>
                  </a:rPr>
                  <a:t>37</a:t>
                </a:r>
                <a:endParaRPr lang="en-US" sz="1800" b="0">
                  <a:solidFill>
                    <a:schemeClr val="tx1"/>
                  </a:solidFill>
                  <a:effectLst/>
                  <a:latin typeface="Trebuchet MS" pitchFamily="34" charset="0"/>
                </a:endParaRPr>
              </a:p>
            </p:txBody>
          </p:sp>
          <p:sp>
            <p:nvSpPr>
              <p:cNvPr id="417932" name="Freeform 140"/>
              <p:cNvSpPr>
                <a:spLocks/>
              </p:cNvSpPr>
              <p:nvPr/>
            </p:nvSpPr>
            <p:spPr bwMode="auto">
              <a:xfrm>
                <a:off x="5062" y="2257"/>
                <a:ext cx="96" cy="1252"/>
              </a:xfrm>
              <a:custGeom>
                <a:avLst/>
                <a:gdLst/>
                <a:ahLst/>
                <a:cxnLst>
                  <a:cxn ang="0">
                    <a:pos x="0" y="1252"/>
                  </a:cxn>
                  <a:cxn ang="0">
                    <a:pos x="0" y="41"/>
                  </a:cxn>
                  <a:cxn ang="0">
                    <a:pos x="96" y="0"/>
                  </a:cxn>
                  <a:cxn ang="0">
                    <a:pos x="96" y="1212"/>
                  </a:cxn>
                  <a:cxn ang="0">
                    <a:pos x="0" y="1252"/>
                  </a:cxn>
                </a:cxnLst>
                <a:rect l="0" t="0" r="r" b="b"/>
                <a:pathLst>
                  <a:path w="96" h="1252">
                    <a:moveTo>
                      <a:pt x="0" y="1252"/>
                    </a:moveTo>
                    <a:lnTo>
                      <a:pt x="0" y="41"/>
                    </a:lnTo>
                    <a:lnTo>
                      <a:pt x="96" y="0"/>
                    </a:lnTo>
                    <a:lnTo>
                      <a:pt x="96" y="1212"/>
                    </a:lnTo>
                    <a:lnTo>
                      <a:pt x="0" y="1252"/>
                    </a:lnTo>
                    <a:close/>
                  </a:path>
                </a:pathLst>
              </a:custGeom>
              <a:solidFill>
                <a:srgbClr val="6699FF"/>
              </a:solidFill>
              <a:ln w="7938">
                <a:solidFill>
                  <a:srgbClr val="000000"/>
                </a:solidFill>
                <a:prstDash val="solid"/>
                <a:round/>
                <a:headEnd/>
                <a:tailEnd/>
              </a:ln>
            </p:spPr>
            <p:txBody>
              <a:bodyPr/>
              <a:lstStyle/>
              <a:p>
                <a:endParaRPr lang="en-US"/>
              </a:p>
            </p:txBody>
          </p:sp>
          <p:sp>
            <p:nvSpPr>
              <p:cNvPr id="417933" name="Rectangle 141"/>
              <p:cNvSpPr>
                <a:spLocks noChangeArrowheads="1"/>
              </p:cNvSpPr>
              <p:nvPr/>
            </p:nvSpPr>
            <p:spPr bwMode="auto">
              <a:xfrm>
                <a:off x="4780" y="2298"/>
                <a:ext cx="282" cy="1211"/>
              </a:xfrm>
              <a:prstGeom prst="rect">
                <a:avLst/>
              </a:prstGeom>
              <a:solidFill>
                <a:srgbClr val="6699FF"/>
              </a:solidFill>
              <a:ln w="7938">
                <a:solidFill>
                  <a:srgbClr val="000000"/>
                </a:solidFill>
                <a:miter lim="800000"/>
                <a:headEnd/>
                <a:tailEnd/>
              </a:ln>
            </p:spPr>
            <p:txBody>
              <a:bodyPr/>
              <a:lstStyle/>
              <a:p>
                <a:endParaRPr lang="en-US"/>
              </a:p>
            </p:txBody>
          </p:sp>
          <p:sp>
            <p:nvSpPr>
              <p:cNvPr id="417934" name="Freeform 142"/>
              <p:cNvSpPr>
                <a:spLocks/>
              </p:cNvSpPr>
              <p:nvPr/>
            </p:nvSpPr>
            <p:spPr bwMode="auto">
              <a:xfrm>
                <a:off x="4780" y="2257"/>
                <a:ext cx="378" cy="41"/>
              </a:xfrm>
              <a:custGeom>
                <a:avLst/>
                <a:gdLst/>
                <a:ahLst/>
                <a:cxnLst>
                  <a:cxn ang="0">
                    <a:pos x="282" y="41"/>
                  </a:cxn>
                  <a:cxn ang="0">
                    <a:pos x="378" y="0"/>
                  </a:cxn>
                  <a:cxn ang="0">
                    <a:pos x="91" y="0"/>
                  </a:cxn>
                  <a:cxn ang="0">
                    <a:pos x="0" y="41"/>
                  </a:cxn>
                  <a:cxn ang="0">
                    <a:pos x="282" y="41"/>
                  </a:cxn>
                </a:cxnLst>
                <a:rect l="0" t="0" r="r" b="b"/>
                <a:pathLst>
                  <a:path w="378" h="41">
                    <a:moveTo>
                      <a:pt x="282" y="41"/>
                    </a:moveTo>
                    <a:lnTo>
                      <a:pt x="378" y="0"/>
                    </a:lnTo>
                    <a:lnTo>
                      <a:pt x="91" y="0"/>
                    </a:lnTo>
                    <a:lnTo>
                      <a:pt x="0" y="41"/>
                    </a:lnTo>
                    <a:lnTo>
                      <a:pt x="282" y="41"/>
                    </a:lnTo>
                    <a:close/>
                  </a:path>
                </a:pathLst>
              </a:custGeom>
              <a:solidFill>
                <a:srgbClr val="7373BF"/>
              </a:solidFill>
              <a:ln w="7938">
                <a:solidFill>
                  <a:srgbClr val="000000"/>
                </a:solidFill>
                <a:prstDash val="solid"/>
                <a:round/>
                <a:headEnd/>
                <a:tailEnd/>
              </a:ln>
            </p:spPr>
            <p:txBody>
              <a:bodyPr/>
              <a:lstStyle/>
              <a:p>
                <a:endParaRPr lang="en-US"/>
              </a:p>
            </p:txBody>
          </p:sp>
          <p:sp>
            <p:nvSpPr>
              <p:cNvPr id="417935" name="Freeform 143"/>
              <p:cNvSpPr>
                <a:spLocks/>
              </p:cNvSpPr>
              <p:nvPr/>
            </p:nvSpPr>
            <p:spPr bwMode="auto">
              <a:xfrm>
                <a:off x="5062" y="1627"/>
                <a:ext cx="96" cy="671"/>
              </a:xfrm>
              <a:custGeom>
                <a:avLst/>
                <a:gdLst/>
                <a:ahLst/>
                <a:cxnLst>
                  <a:cxn ang="0">
                    <a:pos x="0" y="671"/>
                  </a:cxn>
                  <a:cxn ang="0">
                    <a:pos x="0" y="36"/>
                  </a:cxn>
                  <a:cxn ang="0">
                    <a:pos x="96" y="0"/>
                  </a:cxn>
                  <a:cxn ang="0">
                    <a:pos x="96" y="630"/>
                  </a:cxn>
                  <a:cxn ang="0">
                    <a:pos x="0" y="671"/>
                  </a:cxn>
                </a:cxnLst>
                <a:rect l="0" t="0" r="r" b="b"/>
                <a:pathLst>
                  <a:path w="96" h="671">
                    <a:moveTo>
                      <a:pt x="0" y="671"/>
                    </a:moveTo>
                    <a:lnTo>
                      <a:pt x="0" y="36"/>
                    </a:lnTo>
                    <a:lnTo>
                      <a:pt x="96" y="0"/>
                    </a:lnTo>
                    <a:lnTo>
                      <a:pt x="96" y="630"/>
                    </a:lnTo>
                    <a:lnTo>
                      <a:pt x="0" y="671"/>
                    </a:lnTo>
                    <a:close/>
                  </a:path>
                </a:pathLst>
              </a:custGeom>
              <a:solidFill>
                <a:srgbClr val="FFFF66"/>
              </a:solidFill>
              <a:ln w="7938">
                <a:solidFill>
                  <a:srgbClr val="000000"/>
                </a:solidFill>
                <a:prstDash val="solid"/>
                <a:round/>
                <a:headEnd/>
                <a:tailEnd/>
              </a:ln>
            </p:spPr>
            <p:txBody>
              <a:bodyPr/>
              <a:lstStyle/>
              <a:p>
                <a:endParaRPr lang="en-US"/>
              </a:p>
            </p:txBody>
          </p:sp>
          <p:sp>
            <p:nvSpPr>
              <p:cNvPr id="417936" name="Rectangle 144"/>
              <p:cNvSpPr>
                <a:spLocks noChangeArrowheads="1"/>
              </p:cNvSpPr>
              <p:nvPr/>
            </p:nvSpPr>
            <p:spPr bwMode="auto">
              <a:xfrm>
                <a:off x="4780" y="1663"/>
                <a:ext cx="282" cy="635"/>
              </a:xfrm>
              <a:prstGeom prst="rect">
                <a:avLst/>
              </a:prstGeom>
              <a:solidFill>
                <a:srgbClr val="FFFF66"/>
              </a:solidFill>
              <a:ln w="7938">
                <a:solidFill>
                  <a:srgbClr val="000000"/>
                </a:solidFill>
                <a:miter lim="800000"/>
                <a:headEnd/>
                <a:tailEnd/>
              </a:ln>
            </p:spPr>
            <p:txBody>
              <a:bodyPr/>
              <a:lstStyle/>
              <a:p>
                <a:endParaRPr lang="en-US"/>
              </a:p>
            </p:txBody>
          </p:sp>
          <p:sp>
            <p:nvSpPr>
              <p:cNvPr id="417937" name="Freeform 145"/>
              <p:cNvSpPr>
                <a:spLocks/>
              </p:cNvSpPr>
              <p:nvPr/>
            </p:nvSpPr>
            <p:spPr bwMode="auto">
              <a:xfrm>
                <a:off x="4780" y="1627"/>
                <a:ext cx="378" cy="36"/>
              </a:xfrm>
              <a:custGeom>
                <a:avLst/>
                <a:gdLst/>
                <a:ahLst/>
                <a:cxnLst>
                  <a:cxn ang="0">
                    <a:pos x="282" y="36"/>
                  </a:cxn>
                  <a:cxn ang="0">
                    <a:pos x="378" y="0"/>
                  </a:cxn>
                  <a:cxn ang="0">
                    <a:pos x="91" y="0"/>
                  </a:cxn>
                  <a:cxn ang="0">
                    <a:pos x="0" y="36"/>
                  </a:cxn>
                  <a:cxn ang="0">
                    <a:pos x="282" y="36"/>
                  </a:cxn>
                </a:cxnLst>
                <a:rect l="0" t="0" r="r" b="b"/>
                <a:pathLst>
                  <a:path w="378" h="36">
                    <a:moveTo>
                      <a:pt x="282" y="36"/>
                    </a:moveTo>
                    <a:lnTo>
                      <a:pt x="378" y="0"/>
                    </a:lnTo>
                    <a:lnTo>
                      <a:pt x="91" y="0"/>
                    </a:lnTo>
                    <a:lnTo>
                      <a:pt x="0" y="36"/>
                    </a:lnTo>
                    <a:lnTo>
                      <a:pt x="282" y="36"/>
                    </a:lnTo>
                    <a:close/>
                  </a:path>
                </a:pathLst>
              </a:custGeom>
              <a:solidFill>
                <a:srgbClr val="FFFF66"/>
              </a:solidFill>
              <a:ln w="7938">
                <a:solidFill>
                  <a:srgbClr val="000000"/>
                </a:solidFill>
                <a:prstDash val="solid"/>
                <a:round/>
                <a:headEnd/>
                <a:tailEnd/>
              </a:ln>
            </p:spPr>
            <p:txBody>
              <a:bodyPr/>
              <a:lstStyle/>
              <a:p>
                <a:endParaRPr lang="en-US"/>
              </a:p>
            </p:txBody>
          </p:sp>
          <p:sp>
            <p:nvSpPr>
              <p:cNvPr id="417938" name="Rectangle 146"/>
              <p:cNvSpPr>
                <a:spLocks noChangeArrowheads="1"/>
              </p:cNvSpPr>
              <p:nvPr/>
            </p:nvSpPr>
            <p:spPr bwMode="auto">
              <a:xfrm>
                <a:off x="4843" y="2825"/>
                <a:ext cx="152" cy="196"/>
              </a:xfrm>
              <a:prstGeom prst="rect">
                <a:avLst/>
              </a:prstGeom>
              <a:noFill/>
              <a:ln w="9525">
                <a:noFill/>
                <a:miter lim="800000"/>
                <a:headEnd/>
                <a:tailEnd/>
              </a:ln>
            </p:spPr>
            <p:txBody>
              <a:bodyPr wrap="none" lIns="0" tIns="0" rIns="0" bIns="0">
                <a:spAutoFit/>
              </a:bodyPr>
              <a:lstStyle/>
              <a:p>
                <a:pPr algn="l" eaLnBrk="0" hangingPunct="0">
                  <a:lnSpc>
                    <a:spcPct val="100000"/>
                  </a:lnSpc>
                  <a:spcBef>
                    <a:spcPct val="0"/>
                  </a:spcBef>
                </a:pPr>
                <a:r>
                  <a:rPr lang="en-US" sz="1700">
                    <a:solidFill>
                      <a:srgbClr val="000000"/>
                    </a:solidFill>
                    <a:effectLst/>
                    <a:latin typeface="Arial" charset="0"/>
                  </a:rPr>
                  <a:t>48</a:t>
                </a:r>
                <a:endParaRPr lang="en-US" sz="1800" b="0">
                  <a:solidFill>
                    <a:schemeClr val="tx1"/>
                  </a:solidFill>
                  <a:effectLst/>
                  <a:latin typeface="Trebuchet MS" pitchFamily="34" charset="0"/>
                </a:endParaRPr>
              </a:p>
            </p:txBody>
          </p:sp>
          <p:sp>
            <p:nvSpPr>
              <p:cNvPr id="417939" name="Rectangle 147"/>
              <p:cNvSpPr>
                <a:spLocks noChangeArrowheads="1"/>
              </p:cNvSpPr>
              <p:nvPr/>
            </p:nvSpPr>
            <p:spPr bwMode="auto">
              <a:xfrm>
                <a:off x="4843" y="1901"/>
                <a:ext cx="152" cy="196"/>
              </a:xfrm>
              <a:prstGeom prst="rect">
                <a:avLst/>
              </a:prstGeom>
              <a:noFill/>
              <a:ln w="9525">
                <a:noFill/>
                <a:miter lim="800000"/>
                <a:headEnd/>
                <a:tailEnd/>
              </a:ln>
            </p:spPr>
            <p:txBody>
              <a:bodyPr wrap="none" lIns="0" tIns="0" rIns="0" bIns="0">
                <a:spAutoFit/>
              </a:bodyPr>
              <a:lstStyle/>
              <a:p>
                <a:pPr algn="l" eaLnBrk="0" hangingPunct="0">
                  <a:lnSpc>
                    <a:spcPct val="100000"/>
                  </a:lnSpc>
                  <a:spcBef>
                    <a:spcPct val="0"/>
                  </a:spcBef>
                </a:pPr>
                <a:r>
                  <a:rPr lang="en-US" sz="1700">
                    <a:solidFill>
                      <a:srgbClr val="000000"/>
                    </a:solidFill>
                    <a:effectLst/>
                    <a:latin typeface="Arial" charset="0"/>
                  </a:rPr>
                  <a:t>25</a:t>
                </a:r>
                <a:endParaRPr lang="en-US" sz="1800" b="0">
                  <a:solidFill>
                    <a:schemeClr val="tx1"/>
                  </a:solidFill>
                  <a:effectLst/>
                  <a:latin typeface="Trebuchet MS" pitchFamily="34" charset="0"/>
                </a:endParaRPr>
              </a:p>
            </p:txBody>
          </p:sp>
          <p:sp>
            <p:nvSpPr>
              <p:cNvPr id="417940" name="Line 148"/>
              <p:cNvSpPr>
                <a:spLocks noChangeShapeType="1"/>
              </p:cNvSpPr>
              <p:nvPr/>
            </p:nvSpPr>
            <p:spPr bwMode="auto">
              <a:xfrm flipV="1">
                <a:off x="953" y="1014"/>
                <a:ext cx="1" cy="2522"/>
              </a:xfrm>
              <a:prstGeom prst="line">
                <a:avLst/>
              </a:prstGeom>
              <a:noFill/>
              <a:ln w="0">
                <a:solidFill>
                  <a:srgbClr val="000000"/>
                </a:solidFill>
                <a:round/>
                <a:headEnd/>
                <a:tailEnd/>
              </a:ln>
            </p:spPr>
            <p:txBody>
              <a:bodyPr/>
              <a:lstStyle/>
              <a:p>
                <a:endParaRPr lang="en-US"/>
              </a:p>
            </p:txBody>
          </p:sp>
          <p:sp>
            <p:nvSpPr>
              <p:cNvPr id="417941" name="Line 149"/>
              <p:cNvSpPr>
                <a:spLocks noChangeShapeType="1"/>
              </p:cNvSpPr>
              <p:nvPr/>
            </p:nvSpPr>
            <p:spPr bwMode="auto">
              <a:xfrm flipH="1">
                <a:off x="912" y="3536"/>
                <a:ext cx="41" cy="1"/>
              </a:xfrm>
              <a:prstGeom prst="line">
                <a:avLst/>
              </a:prstGeom>
              <a:noFill/>
              <a:ln w="0">
                <a:solidFill>
                  <a:srgbClr val="000000"/>
                </a:solidFill>
                <a:round/>
                <a:headEnd/>
                <a:tailEnd/>
              </a:ln>
            </p:spPr>
            <p:txBody>
              <a:bodyPr/>
              <a:lstStyle/>
              <a:p>
                <a:endParaRPr lang="en-US"/>
              </a:p>
            </p:txBody>
          </p:sp>
          <p:sp>
            <p:nvSpPr>
              <p:cNvPr id="417942" name="Line 150"/>
              <p:cNvSpPr>
                <a:spLocks noChangeShapeType="1"/>
              </p:cNvSpPr>
              <p:nvPr/>
            </p:nvSpPr>
            <p:spPr bwMode="auto">
              <a:xfrm flipH="1">
                <a:off x="912" y="3284"/>
                <a:ext cx="41" cy="1"/>
              </a:xfrm>
              <a:prstGeom prst="line">
                <a:avLst/>
              </a:prstGeom>
              <a:noFill/>
              <a:ln w="0">
                <a:solidFill>
                  <a:srgbClr val="000000"/>
                </a:solidFill>
                <a:round/>
                <a:headEnd/>
                <a:tailEnd/>
              </a:ln>
            </p:spPr>
            <p:txBody>
              <a:bodyPr/>
              <a:lstStyle/>
              <a:p>
                <a:endParaRPr lang="en-US"/>
              </a:p>
            </p:txBody>
          </p:sp>
          <p:sp>
            <p:nvSpPr>
              <p:cNvPr id="417943" name="Line 151"/>
              <p:cNvSpPr>
                <a:spLocks noChangeShapeType="1"/>
              </p:cNvSpPr>
              <p:nvPr/>
            </p:nvSpPr>
            <p:spPr bwMode="auto">
              <a:xfrm flipH="1">
                <a:off x="912" y="3032"/>
                <a:ext cx="41" cy="1"/>
              </a:xfrm>
              <a:prstGeom prst="line">
                <a:avLst/>
              </a:prstGeom>
              <a:noFill/>
              <a:ln w="0">
                <a:solidFill>
                  <a:srgbClr val="000000"/>
                </a:solidFill>
                <a:round/>
                <a:headEnd/>
                <a:tailEnd/>
              </a:ln>
            </p:spPr>
            <p:txBody>
              <a:bodyPr/>
              <a:lstStyle/>
              <a:p>
                <a:endParaRPr lang="en-US"/>
              </a:p>
            </p:txBody>
          </p:sp>
          <p:sp>
            <p:nvSpPr>
              <p:cNvPr id="417944" name="Line 152"/>
              <p:cNvSpPr>
                <a:spLocks noChangeShapeType="1"/>
              </p:cNvSpPr>
              <p:nvPr/>
            </p:nvSpPr>
            <p:spPr bwMode="auto">
              <a:xfrm flipH="1">
                <a:off x="912" y="2780"/>
                <a:ext cx="41" cy="1"/>
              </a:xfrm>
              <a:prstGeom prst="line">
                <a:avLst/>
              </a:prstGeom>
              <a:noFill/>
              <a:ln w="0">
                <a:solidFill>
                  <a:srgbClr val="000000"/>
                </a:solidFill>
                <a:round/>
                <a:headEnd/>
                <a:tailEnd/>
              </a:ln>
            </p:spPr>
            <p:txBody>
              <a:bodyPr/>
              <a:lstStyle/>
              <a:p>
                <a:endParaRPr lang="en-US"/>
              </a:p>
            </p:txBody>
          </p:sp>
          <p:sp>
            <p:nvSpPr>
              <p:cNvPr id="417945" name="Line 153"/>
              <p:cNvSpPr>
                <a:spLocks noChangeShapeType="1"/>
              </p:cNvSpPr>
              <p:nvPr/>
            </p:nvSpPr>
            <p:spPr bwMode="auto">
              <a:xfrm flipH="1">
                <a:off x="912" y="2528"/>
                <a:ext cx="41" cy="1"/>
              </a:xfrm>
              <a:prstGeom prst="line">
                <a:avLst/>
              </a:prstGeom>
              <a:noFill/>
              <a:ln w="0">
                <a:solidFill>
                  <a:srgbClr val="000000"/>
                </a:solidFill>
                <a:round/>
                <a:headEnd/>
                <a:tailEnd/>
              </a:ln>
            </p:spPr>
            <p:txBody>
              <a:bodyPr/>
              <a:lstStyle/>
              <a:p>
                <a:endParaRPr lang="en-US"/>
              </a:p>
            </p:txBody>
          </p:sp>
          <p:sp>
            <p:nvSpPr>
              <p:cNvPr id="417946" name="Line 154"/>
              <p:cNvSpPr>
                <a:spLocks noChangeShapeType="1"/>
              </p:cNvSpPr>
              <p:nvPr/>
            </p:nvSpPr>
            <p:spPr bwMode="auto">
              <a:xfrm flipH="1">
                <a:off x="912" y="2275"/>
                <a:ext cx="41" cy="1"/>
              </a:xfrm>
              <a:prstGeom prst="line">
                <a:avLst/>
              </a:prstGeom>
              <a:noFill/>
              <a:ln w="0">
                <a:solidFill>
                  <a:srgbClr val="000000"/>
                </a:solidFill>
                <a:round/>
                <a:headEnd/>
                <a:tailEnd/>
              </a:ln>
            </p:spPr>
            <p:txBody>
              <a:bodyPr/>
              <a:lstStyle/>
              <a:p>
                <a:endParaRPr lang="en-US"/>
              </a:p>
            </p:txBody>
          </p:sp>
          <p:sp>
            <p:nvSpPr>
              <p:cNvPr id="417947" name="Line 155"/>
              <p:cNvSpPr>
                <a:spLocks noChangeShapeType="1"/>
              </p:cNvSpPr>
              <p:nvPr/>
            </p:nvSpPr>
            <p:spPr bwMode="auto">
              <a:xfrm flipH="1">
                <a:off x="912" y="2023"/>
                <a:ext cx="41" cy="1"/>
              </a:xfrm>
              <a:prstGeom prst="line">
                <a:avLst/>
              </a:prstGeom>
              <a:noFill/>
              <a:ln w="0">
                <a:solidFill>
                  <a:srgbClr val="000000"/>
                </a:solidFill>
                <a:round/>
                <a:headEnd/>
                <a:tailEnd/>
              </a:ln>
            </p:spPr>
            <p:txBody>
              <a:bodyPr/>
              <a:lstStyle/>
              <a:p>
                <a:endParaRPr lang="en-US"/>
              </a:p>
            </p:txBody>
          </p:sp>
          <p:sp>
            <p:nvSpPr>
              <p:cNvPr id="417948" name="Line 156"/>
              <p:cNvSpPr>
                <a:spLocks noChangeShapeType="1"/>
              </p:cNvSpPr>
              <p:nvPr/>
            </p:nvSpPr>
            <p:spPr bwMode="auto">
              <a:xfrm flipH="1">
                <a:off x="912" y="1771"/>
                <a:ext cx="41" cy="1"/>
              </a:xfrm>
              <a:prstGeom prst="line">
                <a:avLst/>
              </a:prstGeom>
              <a:noFill/>
              <a:ln w="0">
                <a:solidFill>
                  <a:srgbClr val="000000"/>
                </a:solidFill>
                <a:round/>
                <a:headEnd/>
                <a:tailEnd/>
              </a:ln>
            </p:spPr>
            <p:txBody>
              <a:bodyPr/>
              <a:lstStyle/>
              <a:p>
                <a:endParaRPr lang="en-US"/>
              </a:p>
            </p:txBody>
          </p:sp>
          <p:sp>
            <p:nvSpPr>
              <p:cNvPr id="417949" name="Line 157"/>
              <p:cNvSpPr>
                <a:spLocks noChangeShapeType="1"/>
              </p:cNvSpPr>
              <p:nvPr/>
            </p:nvSpPr>
            <p:spPr bwMode="auto">
              <a:xfrm flipH="1">
                <a:off x="912" y="1519"/>
                <a:ext cx="41" cy="1"/>
              </a:xfrm>
              <a:prstGeom prst="line">
                <a:avLst/>
              </a:prstGeom>
              <a:noFill/>
              <a:ln w="0">
                <a:solidFill>
                  <a:srgbClr val="000000"/>
                </a:solidFill>
                <a:round/>
                <a:headEnd/>
                <a:tailEnd/>
              </a:ln>
            </p:spPr>
            <p:txBody>
              <a:bodyPr/>
              <a:lstStyle/>
              <a:p>
                <a:endParaRPr lang="en-US"/>
              </a:p>
            </p:txBody>
          </p:sp>
          <p:sp>
            <p:nvSpPr>
              <p:cNvPr id="417950" name="Line 158"/>
              <p:cNvSpPr>
                <a:spLocks noChangeShapeType="1"/>
              </p:cNvSpPr>
              <p:nvPr/>
            </p:nvSpPr>
            <p:spPr bwMode="auto">
              <a:xfrm flipH="1">
                <a:off x="912" y="1266"/>
                <a:ext cx="41" cy="1"/>
              </a:xfrm>
              <a:prstGeom prst="line">
                <a:avLst/>
              </a:prstGeom>
              <a:noFill/>
              <a:ln w="0">
                <a:solidFill>
                  <a:srgbClr val="000000"/>
                </a:solidFill>
                <a:round/>
                <a:headEnd/>
                <a:tailEnd/>
              </a:ln>
            </p:spPr>
            <p:txBody>
              <a:bodyPr/>
              <a:lstStyle/>
              <a:p>
                <a:endParaRPr lang="en-US"/>
              </a:p>
            </p:txBody>
          </p:sp>
          <p:sp>
            <p:nvSpPr>
              <p:cNvPr id="417951" name="Line 159"/>
              <p:cNvSpPr>
                <a:spLocks noChangeShapeType="1"/>
              </p:cNvSpPr>
              <p:nvPr/>
            </p:nvSpPr>
            <p:spPr bwMode="auto">
              <a:xfrm flipH="1">
                <a:off x="912" y="1014"/>
                <a:ext cx="41" cy="1"/>
              </a:xfrm>
              <a:prstGeom prst="line">
                <a:avLst/>
              </a:prstGeom>
              <a:noFill/>
              <a:ln w="0">
                <a:solidFill>
                  <a:srgbClr val="000000"/>
                </a:solidFill>
                <a:round/>
                <a:headEnd/>
                <a:tailEnd/>
              </a:ln>
            </p:spPr>
            <p:txBody>
              <a:bodyPr/>
              <a:lstStyle/>
              <a:p>
                <a:endParaRPr lang="en-US"/>
              </a:p>
            </p:txBody>
          </p:sp>
          <p:sp>
            <p:nvSpPr>
              <p:cNvPr id="417952" name="Rectangle 160"/>
              <p:cNvSpPr>
                <a:spLocks noChangeArrowheads="1"/>
              </p:cNvSpPr>
              <p:nvPr/>
            </p:nvSpPr>
            <p:spPr bwMode="auto">
              <a:xfrm>
                <a:off x="812" y="3460"/>
                <a:ext cx="76" cy="196"/>
              </a:xfrm>
              <a:prstGeom prst="rect">
                <a:avLst/>
              </a:prstGeom>
              <a:noFill/>
              <a:ln w="9525">
                <a:noFill/>
                <a:miter lim="800000"/>
                <a:headEnd/>
                <a:tailEnd/>
              </a:ln>
            </p:spPr>
            <p:txBody>
              <a:bodyPr wrap="none" lIns="0" tIns="0" rIns="0" bIns="0">
                <a:spAutoFit/>
              </a:bodyPr>
              <a:lstStyle/>
              <a:p>
                <a:pPr algn="l" eaLnBrk="0" hangingPunct="0">
                  <a:lnSpc>
                    <a:spcPct val="100000"/>
                  </a:lnSpc>
                  <a:spcBef>
                    <a:spcPct val="0"/>
                  </a:spcBef>
                </a:pPr>
                <a:r>
                  <a:rPr lang="en-US" sz="1700">
                    <a:solidFill>
                      <a:srgbClr val="000000"/>
                    </a:solidFill>
                    <a:effectLst/>
                    <a:latin typeface="Arial" charset="0"/>
                  </a:rPr>
                  <a:t>0</a:t>
                </a:r>
                <a:endParaRPr lang="en-US" sz="1800" b="0">
                  <a:solidFill>
                    <a:schemeClr val="tx1"/>
                  </a:solidFill>
                  <a:effectLst/>
                  <a:latin typeface="Trebuchet MS" pitchFamily="34" charset="0"/>
                </a:endParaRPr>
              </a:p>
            </p:txBody>
          </p:sp>
          <p:sp>
            <p:nvSpPr>
              <p:cNvPr id="417953" name="Rectangle 161"/>
              <p:cNvSpPr>
                <a:spLocks noChangeArrowheads="1"/>
              </p:cNvSpPr>
              <p:nvPr/>
            </p:nvSpPr>
            <p:spPr bwMode="auto">
              <a:xfrm>
                <a:off x="734" y="3208"/>
                <a:ext cx="152" cy="196"/>
              </a:xfrm>
              <a:prstGeom prst="rect">
                <a:avLst/>
              </a:prstGeom>
              <a:noFill/>
              <a:ln w="9525">
                <a:noFill/>
                <a:miter lim="800000"/>
                <a:headEnd/>
                <a:tailEnd/>
              </a:ln>
            </p:spPr>
            <p:txBody>
              <a:bodyPr wrap="none" lIns="0" tIns="0" rIns="0" bIns="0">
                <a:spAutoFit/>
              </a:bodyPr>
              <a:lstStyle/>
              <a:p>
                <a:pPr algn="l" eaLnBrk="0" hangingPunct="0">
                  <a:lnSpc>
                    <a:spcPct val="100000"/>
                  </a:lnSpc>
                  <a:spcBef>
                    <a:spcPct val="0"/>
                  </a:spcBef>
                </a:pPr>
                <a:r>
                  <a:rPr lang="en-US" sz="1700">
                    <a:solidFill>
                      <a:srgbClr val="000000"/>
                    </a:solidFill>
                    <a:effectLst/>
                    <a:latin typeface="Arial" charset="0"/>
                  </a:rPr>
                  <a:t>10</a:t>
                </a:r>
                <a:endParaRPr lang="en-US" sz="1800" b="0">
                  <a:solidFill>
                    <a:schemeClr val="tx1"/>
                  </a:solidFill>
                  <a:effectLst/>
                  <a:latin typeface="Trebuchet MS" pitchFamily="34" charset="0"/>
                </a:endParaRPr>
              </a:p>
            </p:txBody>
          </p:sp>
          <p:sp>
            <p:nvSpPr>
              <p:cNvPr id="417954" name="Rectangle 162"/>
              <p:cNvSpPr>
                <a:spLocks noChangeArrowheads="1"/>
              </p:cNvSpPr>
              <p:nvPr/>
            </p:nvSpPr>
            <p:spPr bwMode="auto">
              <a:xfrm>
                <a:off x="734" y="2955"/>
                <a:ext cx="152" cy="196"/>
              </a:xfrm>
              <a:prstGeom prst="rect">
                <a:avLst/>
              </a:prstGeom>
              <a:noFill/>
              <a:ln w="9525">
                <a:noFill/>
                <a:miter lim="800000"/>
                <a:headEnd/>
                <a:tailEnd/>
              </a:ln>
            </p:spPr>
            <p:txBody>
              <a:bodyPr wrap="none" lIns="0" tIns="0" rIns="0" bIns="0">
                <a:spAutoFit/>
              </a:bodyPr>
              <a:lstStyle/>
              <a:p>
                <a:pPr algn="l" eaLnBrk="0" hangingPunct="0">
                  <a:lnSpc>
                    <a:spcPct val="100000"/>
                  </a:lnSpc>
                  <a:spcBef>
                    <a:spcPct val="0"/>
                  </a:spcBef>
                </a:pPr>
                <a:r>
                  <a:rPr lang="en-US" sz="1700">
                    <a:solidFill>
                      <a:srgbClr val="000000"/>
                    </a:solidFill>
                    <a:effectLst/>
                    <a:latin typeface="Arial" charset="0"/>
                  </a:rPr>
                  <a:t>20</a:t>
                </a:r>
                <a:endParaRPr lang="en-US" sz="1800" b="0">
                  <a:solidFill>
                    <a:schemeClr val="tx1"/>
                  </a:solidFill>
                  <a:effectLst/>
                  <a:latin typeface="Trebuchet MS" pitchFamily="34" charset="0"/>
                </a:endParaRPr>
              </a:p>
            </p:txBody>
          </p:sp>
          <p:sp>
            <p:nvSpPr>
              <p:cNvPr id="417955" name="Rectangle 163"/>
              <p:cNvSpPr>
                <a:spLocks noChangeArrowheads="1"/>
              </p:cNvSpPr>
              <p:nvPr/>
            </p:nvSpPr>
            <p:spPr bwMode="auto">
              <a:xfrm>
                <a:off x="734" y="2703"/>
                <a:ext cx="152" cy="197"/>
              </a:xfrm>
              <a:prstGeom prst="rect">
                <a:avLst/>
              </a:prstGeom>
              <a:noFill/>
              <a:ln w="9525">
                <a:noFill/>
                <a:miter lim="800000"/>
                <a:headEnd/>
                <a:tailEnd/>
              </a:ln>
            </p:spPr>
            <p:txBody>
              <a:bodyPr wrap="none" lIns="0" tIns="0" rIns="0" bIns="0">
                <a:spAutoFit/>
              </a:bodyPr>
              <a:lstStyle/>
              <a:p>
                <a:pPr algn="l" eaLnBrk="0" hangingPunct="0">
                  <a:lnSpc>
                    <a:spcPct val="100000"/>
                  </a:lnSpc>
                  <a:spcBef>
                    <a:spcPct val="0"/>
                  </a:spcBef>
                </a:pPr>
                <a:r>
                  <a:rPr lang="en-US" sz="1700">
                    <a:solidFill>
                      <a:srgbClr val="000000"/>
                    </a:solidFill>
                    <a:effectLst/>
                    <a:latin typeface="Arial" charset="0"/>
                  </a:rPr>
                  <a:t>30</a:t>
                </a:r>
                <a:endParaRPr lang="en-US" sz="1800" b="0">
                  <a:solidFill>
                    <a:schemeClr val="tx1"/>
                  </a:solidFill>
                  <a:effectLst/>
                  <a:latin typeface="Trebuchet MS" pitchFamily="34" charset="0"/>
                </a:endParaRPr>
              </a:p>
            </p:txBody>
          </p:sp>
          <p:sp>
            <p:nvSpPr>
              <p:cNvPr id="417956" name="Rectangle 164"/>
              <p:cNvSpPr>
                <a:spLocks noChangeArrowheads="1"/>
              </p:cNvSpPr>
              <p:nvPr/>
            </p:nvSpPr>
            <p:spPr bwMode="auto">
              <a:xfrm>
                <a:off x="734" y="2451"/>
                <a:ext cx="152" cy="196"/>
              </a:xfrm>
              <a:prstGeom prst="rect">
                <a:avLst/>
              </a:prstGeom>
              <a:noFill/>
              <a:ln w="9525">
                <a:noFill/>
                <a:miter lim="800000"/>
                <a:headEnd/>
                <a:tailEnd/>
              </a:ln>
            </p:spPr>
            <p:txBody>
              <a:bodyPr wrap="none" lIns="0" tIns="0" rIns="0" bIns="0">
                <a:spAutoFit/>
              </a:bodyPr>
              <a:lstStyle/>
              <a:p>
                <a:pPr algn="l" eaLnBrk="0" hangingPunct="0">
                  <a:lnSpc>
                    <a:spcPct val="100000"/>
                  </a:lnSpc>
                  <a:spcBef>
                    <a:spcPct val="0"/>
                  </a:spcBef>
                </a:pPr>
                <a:r>
                  <a:rPr lang="en-US" sz="1700">
                    <a:solidFill>
                      <a:srgbClr val="000000"/>
                    </a:solidFill>
                    <a:effectLst/>
                    <a:latin typeface="Arial" charset="0"/>
                  </a:rPr>
                  <a:t>40</a:t>
                </a:r>
                <a:endParaRPr lang="en-US" sz="1800" b="0">
                  <a:solidFill>
                    <a:schemeClr val="tx1"/>
                  </a:solidFill>
                  <a:effectLst/>
                  <a:latin typeface="Trebuchet MS" pitchFamily="34" charset="0"/>
                </a:endParaRPr>
              </a:p>
            </p:txBody>
          </p:sp>
          <p:sp>
            <p:nvSpPr>
              <p:cNvPr id="417957" name="Rectangle 165"/>
              <p:cNvSpPr>
                <a:spLocks noChangeArrowheads="1"/>
              </p:cNvSpPr>
              <p:nvPr/>
            </p:nvSpPr>
            <p:spPr bwMode="auto">
              <a:xfrm>
                <a:off x="734" y="2199"/>
                <a:ext cx="152" cy="196"/>
              </a:xfrm>
              <a:prstGeom prst="rect">
                <a:avLst/>
              </a:prstGeom>
              <a:noFill/>
              <a:ln w="9525">
                <a:noFill/>
                <a:miter lim="800000"/>
                <a:headEnd/>
                <a:tailEnd/>
              </a:ln>
            </p:spPr>
            <p:txBody>
              <a:bodyPr wrap="none" lIns="0" tIns="0" rIns="0" bIns="0">
                <a:spAutoFit/>
              </a:bodyPr>
              <a:lstStyle/>
              <a:p>
                <a:pPr algn="l" eaLnBrk="0" hangingPunct="0">
                  <a:lnSpc>
                    <a:spcPct val="100000"/>
                  </a:lnSpc>
                  <a:spcBef>
                    <a:spcPct val="0"/>
                  </a:spcBef>
                </a:pPr>
                <a:r>
                  <a:rPr lang="en-US" sz="1700">
                    <a:solidFill>
                      <a:srgbClr val="000000"/>
                    </a:solidFill>
                    <a:effectLst/>
                    <a:latin typeface="Arial" charset="0"/>
                  </a:rPr>
                  <a:t>50</a:t>
                </a:r>
                <a:endParaRPr lang="en-US" sz="1800" b="0">
                  <a:solidFill>
                    <a:schemeClr val="tx1"/>
                  </a:solidFill>
                  <a:effectLst/>
                  <a:latin typeface="Trebuchet MS" pitchFamily="34" charset="0"/>
                </a:endParaRPr>
              </a:p>
            </p:txBody>
          </p:sp>
          <p:sp>
            <p:nvSpPr>
              <p:cNvPr id="417958" name="Rectangle 166"/>
              <p:cNvSpPr>
                <a:spLocks noChangeArrowheads="1"/>
              </p:cNvSpPr>
              <p:nvPr/>
            </p:nvSpPr>
            <p:spPr bwMode="auto">
              <a:xfrm>
                <a:off x="734" y="1947"/>
                <a:ext cx="152" cy="196"/>
              </a:xfrm>
              <a:prstGeom prst="rect">
                <a:avLst/>
              </a:prstGeom>
              <a:noFill/>
              <a:ln w="9525">
                <a:noFill/>
                <a:miter lim="800000"/>
                <a:headEnd/>
                <a:tailEnd/>
              </a:ln>
            </p:spPr>
            <p:txBody>
              <a:bodyPr wrap="none" lIns="0" tIns="0" rIns="0" bIns="0">
                <a:spAutoFit/>
              </a:bodyPr>
              <a:lstStyle/>
              <a:p>
                <a:pPr algn="l" eaLnBrk="0" hangingPunct="0">
                  <a:lnSpc>
                    <a:spcPct val="100000"/>
                  </a:lnSpc>
                  <a:spcBef>
                    <a:spcPct val="0"/>
                  </a:spcBef>
                </a:pPr>
                <a:r>
                  <a:rPr lang="en-US" sz="1700">
                    <a:solidFill>
                      <a:srgbClr val="000000"/>
                    </a:solidFill>
                    <a:effectLst/>
                    <a:latin typeface="Arial" charset="0"/>
                  </a:rPr>
                  <a:t>60</a:t>
                </a:r>
                <a:endParaRPr lang="en-US" sz="1800" b="0">
                  <a:solidFill>
                    <a:schemeClr val="tx1"/>
                  </a:solidFill>
                  <a:effectLst/>
                  <a:latin typeface="Trebuchet MS" pitchFamily="34" charset="0"/>
                </a:endParaRPr>
              </a:p>
            </p:txBody>
          </p:sp>
          <p:sp>
            <p:nvSpPr>
              <p:cNvPr id="417959" name="Rectangle 167"/>
              <p:cNvSpPr>
                <a:spLocks noChangeArrowheads="1"/>
              </p:cNvSpPr>
              <p:nvPr/>
            </p:nvSpPr>
            <p:spPr bwMode="auto">
              <a:xfrm>
                <a:off x="734" y="1694"/>
                <a:ext cx="152" cy="196"/>
              </a:xfrm>
              <a:prstGeom prst="rect">
                <a:avLst/>
              </a:prstGeom>
              <a:noFill/>
              <a:ln w="9525">
                <a:noFill/>
                <a:miter lim="800000"/>
                <a:headEnd/>
                <a:tailEnd/>
              </a:ln>
            </p:spPr>
            <p:txBody>
              <a:bodyPr wrap="none" lIns="0" tIns="0" rIns="0" bIns="0">
                <a:spAutoFit/>
              </a:bodyPr>
              <a:lstStyle/>
              <a:p>
                <a:pPr algn="l" eaLnBrk="0" hangingPunct="0">
                  <a:lnSpc>
                    <a:spcPct val="100000"/>
                  </a:lnSpc>
                  <a:spcBef>
                    <a:spcPct val="0"/>
                  </a:spcBef>
                </a:pPr>
                <a:r>
                  <a:rPr lang="en-US" sz="1700">
                    <a:solidFill>
                      <a:srgbClr val="000000"/>
                    </a:solidFill>
                    <a:effectLst/>
                    <a:latin typeface="Arial" charset="0"/>
                  </a:rPr>
                  <a:t>70</a:t>
                </a:r>
                <a:endParaRPr lang="en-US" sz="1800" b="0">
                  <a:solidFill>
                    <a:schemeClr val="tx1"/>
                  </a:solidFill>
                  <a:effectLst/>
                  <a:latin typeface="Trebuchet MS" pitchFamily="34" charset="0"/>
                </a:endParaRPr>
              </a:p>
            </p:txBody>
          </p:sp>
          <p:sp>
            <p:nvSpPr>
              <p:cNvPr id="417960" name="Rectangle 168"/>
              <p:cNvSpPr>
                <a:spLocks noChangeArrowheads="1"/>
              </p:cNvSpPr>
              <p:nvPr/>
            </p:nvSpPr>
            <p:spPr bwMode="auto">
              <a:xfrm>
                <a:off x="734" y="1442"/>
                <a:ext cx="152" cy="196"/>
              </a:xfrm>
              <a:prstGeom prst="rect">
                <a:avLst/>
              </a:prstGeom>
              <a:noFill/>
              <a:ln w="9525">
                <a:noFill/>
                <a:miter lim="800000"/>
                <a:headEnd/>
                <a:tailEnd/>
              </a:ln>
            </p:spPr>
            <p:txBody>
              <a:bodyPr wrap="none" lIns="0" tIns="0" rIns="0" bIns="0">
                <a:spAutoFit/>
              </a:bodyPr>
              <a:lstStyle/>
              <a:p>
                <a:pPr algn="l" eaLnBrk="0" hangingPunct="0">
                  <a:lnSpc>
                    <a:spcPct val="100000"/>
                  </a:lnSpc>
                  <a:spcBef>
                    <a:spcPct val="0"/>
                  </a:spcBef>
                </a:pPr>
                <a:r>
                  <a:rPr lang="en-US" sz="1700">
                    <a:solidFill>
                      <a:srgbClr val="000000"/>
                    </a:solidFill>
                    <a:effectLst/>
                    <a:latin typeface="Arial" charset="0"/>
                  </a:rPr>
                  <a:t>80</a:t>
                </a:r>
                <a:endParaRPr lang="en-US" sz="1800" b="0">
                  <a:solidFill>
                    <a:schemeClr val="tx1"/>
                  </a:solidFill>
                  <a:effectLst/>
                  <a:latin typeface="Trebuchet MS" pitchFamily="34" charset="0"/>
                </a:endParaRPr>
              </a:p>
            </p:txBody>
          </p:sp>
          <p:sp>
            <p:nvSpPr>
              <p:cNvPr id="417961" name="Rectangle 169"/>
              <p:cNvSpPr>
                <a:spLocks noChangeArrowheads="1"/>
              </p:cNvSpPr>
              <p:nvPr/>
            </p:nvSpPr>
            <p:spPr bwMode="auto">
              <a:xfrm>
                <a:off x="734" y="1190"/>
                <a:ext cx="152" cy="196"/>
              </a:xfrm>
              <a:prstGeom prst="rect">
                <a:avLst/>
              </a:prstGeom>
              <a:noFill/>
              <a:ln w="9525">
                <a:noFill/>
                <a:miter lim="800000"/>
                <a:headEnd/>
                <a:tailEnd/>
              </a:ln>
            </p:spPr>
            <p:txBody>
              <a:bodyPr wrap="none" lIns="0" tIns="0" rIns="0" bIns="0">
                <a:spAutoFit/>
              </a:bodyPr>
              <a:lstStyle/>
              <a:p>
                <a:pPr algn="l" eaLnBrk="0" hangingPunct="0">
                  <a:lnSpc>
                    <a:spcPct val="100000"/>
                  </a:lnSpc>
                  <a:spcBef>
                    <a:spcPct val="0"/>
                  </a:spcBef>
                </a:pPr>
                <a:r>
                  <a:rPr lang="en-US" sz="1700">
                    <a:solidFill>
                      <a:srgbClr val="000000"/>
                    </a:solidFill>
                    <a:effectLst/>
                    <a:latin typeface="Arial" charset="0"/>
                  </a:rPr>
                  <a:t>90</a:t>
                </a:r>
                <a:endParaRPr lang="en-US" sz="1800" b="0">
                  <a:solidFill>
                    <a:schemeClr val="tx1"/>
                  </a:solidFill>
                  <a:effectLst/>
                  <a:latin typeface="Trebuchet MS" pitchFamily="34" charset="0"/>
                </a:endParaRPr>
              </a:p>
            </p:txBody>
          </p:sp>
          <p:sp>
            <p:nvSpPr>
              <p:cNvPr id="417962" name="Rectangle 170"/>
              <p:cNvSpPr>
                <a:spLocks noChangeArrowheads="1"/>
              </p:cNvSpPr>
              <p:nvPr/>
            </p:nvSpPr>
            <p:spPr bwMode="auto">
              <a:xfrm>
                <a:off x="657" y="938"/>
                <a:ext cx="228" cy="196"/>
              </a:xfrm>
              <a:prstGeom prst="rect">
                <a:avLst/>
              </a:prstGeom>
              <a:noFill/>
              <a:ln w="9525">
                <a:noFill/>
                <a:miter lim="800000"/>
                <a:headEnd/>
                <a:tailEnd/>
              </a:ln>
            </p:spPr>
            <p:txBody>
              <a:bodyPr wrap="none" lIns="0" tIns="0" rIns="0" bIns="0">
                <a:spAutoFit/>
              </a:bodyPr>
              <a:lstStyle/>
              <a:p>
                <a:pPr algn="l" eaLnBrk="0" hangingPunct="0">
                  <a:lnSpc>
                    <a:spcPct val="100000"/>
                  </a:lnSpc>
                  <a:spcBef>
                    <a:spcPct val="0"/>
                  </a:spcBef>
                </a:pPr>
                <a:r>
                  <a:rPr lang="en-US" sz="1700">
                    <a:solidFill>
                      <a:srgbClr val="000000"/>
                    </a:solidFill>
                    <a:effectLst/>
                    <a:latin typeface="Arial" charset="0"/>
                  </a:rPr>
                  <a:t>100</a:t>
                </a:r>
                <a:endParaRPr lang="en-US" sz="1800" b="0">
                  <a:solidFill>
                    <a:schemeClr val="tx1"/>
                  </a:solidFill>
                  <a:effectLst/>
                  <a:latin typeface="Trebuchet MS" pitchFamily="34" charset="0"/>
                </a:endParaRPr>
              </a:p>
            </p:txBody>
          </p:sp>
          <p:sp>
            <p:nvSpPr>
              <p:cNvPr id="417963" name="Rectangle 171"/>
              <p:cNvSpPr>
                <a:spLocks noChangeArrowheads="1"/>
              </p:cNvSpPr>
              <p:nvPr/>
            </p:nvSpPr>
            <p:spPr bwMode="auto">
              <a:xfrm rot="16200000">
                <a:off x="196" y="2145"/>
                <a:ext cx="592" cy="163"/>
              </a:xfrm>
              <a:prstGeom prst="rect">
                <a:avLst/>
              </a:prstGeom>
              <a:noFill/>
              <a:ln w="9525">
                <a:noFill/>
                <a:miter lim="800000"/>
                <a:headEnd/>
                <a:tailEnd/>
              </a:ln>
            </p:spPr>
            <p:txBody>
              <a:bodyPr wrap="none" lIns="0" tIns="0" rIns="0" bIns="0">
                <a:spAutoFit/>
              </a:bodyPr>
              <a:lstStyle/>
              <a:p>
                <a:pPr algn="l" eaLnBrk="0" hangingPunct="0">
                  <a:lnSpc>
                    <a:spcPct val="100000"/>
                  </a:lnSpc>
                  <a:spcBef>
                    <a:spcPct val="0"/>
                  </a:spcBef>
                </a:pPr>
                <a:r>
                  <a:rPr lang="en-US" sz="1700">
                    <a:solidFill>
                      <a:srgbClr val="000000"/>
                    </a:solidFill>
                    <a:effectLst/>
                    <a:latin typeface="Arial" charset="0"/>
                  </a:rPr>
                  <a:t>percent</a:t>
                </a:r>
                <a:endParaRPr lang="en-US" sz="1800" b="0">
                  <a:solidFill>
                    <a:schemeClr val="tx1"/>
                  </a:solidFill>
                  <a:effectLst/>
                  <a:latin typeface="Trebuchet MS" pitchFamily="34" charset="0"/>
                </a:endParaRPr>
              </a:p>
            </p:txBody>
          </p:sp>
          <p:sp>
            <p:nvSpPr>
              <p:cNvPr id="417964" name="Line 172"/>
              <p:cNvSpPr>
                <a:spLocks noChangeShapeType="1"/>
              </p:cNvSpPr>
              <p:nvPr/>
            </p:nvSpPr>
            <p:spPr bwMode="auto">
              <a:xfrm>
                <a:off x="953" y="3536"/>
                <a:ext cx="4255" cy="1"/>
              </a:xfrm>
              <a:prstGeom prst="line">
                <a:avLst/>
              </a:prstGeom>
              <a:noFill/>
              <a:ln w="0">
                <a:solidFill>
                  <a:srgbClr val="000000"/>
                </a:solidFill>
                <a:round/>
                <a:headEnd/>
                <a:tailEnd/>
              </a:ln>
            </p:spPr>
            <p:txBody>
              <a:bodyPr/>
              <a:lstStyle/>
              <a:p>
                <a:endParaRPr lang="en-US"/>
              </a:p>
            </p:txBody>
          </p:sp>
          <p:sp>
            <p:nvSpPr>
              <p:cNvPr id="417965" name="Line 173"/>
              <p:cNvSpPr>
                <a:spLocks noChangeShapeType="1"/>
              </p:cNvSpPr>
              <p:nvPr/>
            </p:nvSpPr>
            <p:spPr bwMode="auto">
              <a:xfrm>
                <a:off x="953" y="3536"/>
                <a:ext cx="1" cy="41"/>
              </a:xfrm>
              <a:prstGeom prst="line">
                <a:avLst/>
              </a:prstGeom>
              <a:noFill/>
              <a:ln w="0">
                <a:solidFill>
                  <a:srgbClr val="000000"/>
                </a:solidFill>
                <a:round/>
                <a:headEnd/>
                <a:tailEnd/>
              </a:ln>
            </p:spPr>
            <p:txBody>
              <a:bodyPr/>
              <a:lstStyle/>
              <a:p>
                <a:endParaRPr lang="en-US"/>
              </a:p>
            </p:txBody>
          </p:sp>
          <p:sp>
            <p:nvSpPr>
              <p:cNvPr id="417966" name="Line 174"/>
              <p:cNvSpPr>
                <a:spLocks noChangeShapeType="1"/>
              </p:cNvSpPr>
              <p:nvPr/>
            </p:nvSpPr>
            <p:spPr bwMode="auto">
              <a:xfrm>
                <a:off x="1659" y="3536"/>
                <a:ext cx="1" cy="41"/>
              </a:xfrm>
              <a:prstGeom prst="line">
                <a:avLst/>
              </a:prstGeom>
              <a:noFill/>
              <a:ln w="0">
                <a:solidFill>
                  <a:srgbClr val="000000"/>
                </a:solidFill>
                <a:round/>
                <a:headEnd/>
                <a:tailEnd/>
              </a:ln>
            </p:spPr>
            <p:txBody>
              <a:bodyPr/>
              <a:lstStyle/>
              <a:p>
                <a:endParaRPr lang="en-US"/>
              </a:p>
            </p:txBody>
          </p:sp>
          <p:sp>
            <p:nvSpPr>
              <p:cNvPr id="417967" name="Line 175"/>
              <p:cNvSpPr>
                <a:spLocks noChangeShapeType="1"/>
              </p:cNvSpPr>
              <p:nvPr/>
            </p:nvSpPr>
            <p:spPr bwMode="auto">
              <a:xfrm>
                <a:off x="2370" y="3536"/>
                <a:ext cx="1" cy="41"/>
              </a:xfrm>
              <a:prstGeom prst="line">
                <a:avLst/>
              </a:prstGeom>
              <a:noFill/>
              <a:ln w="0">
                <a:solidFill>
                  <a:srgbClr val="000000"/>
                </a:solidFill>
                <a:round/>
                <a:headEnd/>
                <a:tailEnd/>
              </a:ln>
            </p:spPr>
            <p:txBody>
              <a:bodyPr/>
              <a:lstStyle/>
              <a:p>
                <a:endParaRPr lang="en-US"/>
              </a:p>
            </p:txBody>
          </p:sp>
          <p:sp>
            <p:nvSpPr>
              <p:cNvPr id="417968" name="Line 176"/>
              <p:cNvSpPr>
                <a:spLocks noChangeShapeType="1"/>
              </p:cNvSpPr>
              <p:nvPr/>
            </p:nvSpPr>
            <p:spPr bwMode="auto">
              <a:xfrm>
                <a:off x="3080" y="3536"/>
                <a:ext cx="1" cy="41"/>
              </a:xfrm>
              <a:prstGeom prst="line">
                <a:avLst/>
              </a:prstGeom>
              <a:noFill/>
              <a:ln w="0">
                <a:solidFill>
                  <a:srgbClr val="000000"/>
                </a:solidFill>
                <a:round/>
                <a:headEnd/>
                <a:tailEnd/>
              </a:ln>
            </p:spPr>
            <p:txBody>
              <a:bodyPr/>
              <a:lstStyle/>
              <a:p>
                <a:endParaRPr lang="en-US"/>
              </a:p>
            </p:txBody>
          </p:sp>
          <p:sp>
            <p:nvSpPr>
              <p:cNvPr id="417969" name="Line 177"/>
              <p:cNvSpPr>
                <a:spLocks noChangeShapeType="1"/>
              </p:cNvSpPr>
              <p:nvPr/>
            </p:nvSpPr>
            <p:spPr bwMode="auto">
              <a:xfrm>
                <a:off x="3787" y="3536"/>
                <a:ext cx="1" cy="41"/>
              </a:xfrm>
              <a:prstGeom prst="line">
                <a:avLst/>
              </a:prstGeom>
              <a:noFill/>
              <a:ln w="0">
                <a:solidFill>
                  <a:srgbClr val="000000"/>
                </a:solidFill>
                <a:round/>
                <a:headEnd/>
                <a:tailEnd/>
              </a:ln>
            </p:spPr>
            <p:txBody>
              <a:bodyPr/>
              <a:lstStyle/>
              <a:p>
                <a:endParaRPr lang="en-US"/>
              </a:p>
            </p:txBody>
          </p:sp>
          <p:sp>
            <p:nvSpPr>
              <p:cNvPr id="417970" name="Line 178"/>
              <p:cNvSpPr>
                <a:spLocks noChangeShapeType="1"/>
              </p:cNvSpPr>
              <p:nvPr/>
            </p:nvSpPr>
            <p:spPr bwMode="auto">
              <a:xfrm>
                <a:off x="4497" y="3536"/>
                <a:ext cx="1" cy="41"/>
              </a:xfrm>
              <a:prstGeom prst="line">
                <a:avLst/>
              </a:prstGeom>
              <a:noFill/>
              <a:ln w="0">
                <a:solidFill>
                  <a:srgbClr val="000000"/>
                </a:solidFill>
                <a:round/>
                <a:headEnd/>
                <a:tailEnd/>
              </a:ln>
            </p:spPr>
            <p:txBody>
              <a:bodyPr/>
              <a:lstStyle/>
              <a:p>
                <a:endParaRPr lang="en-US"/>
              </a:p>
            </p:txBody>
          </p:sp>
          <p:sp>
            <p:nvSpPr>
              <p:cNvPr id="417971" name="Line 179"/>
              <p:cNvSpPr>
                <a:spLocks noChangeShapeType="1"/>
              </p:cNvSpPr>
              <p:nvPr/>
            </p:nvSpPr>
            <p:spPr bwMode="auto">
              <a:xfrm>
                <a:off x="5208" y="3536"/>
                <a:ext cx="1" cy="41"/>
              </a:xfrm>
              <a:prstGeom prst="line">
                <a:avLst/>
              </a:prstGeom>
              <a:noFill/>
              <a:ln w="0">
                <a:solidFill>
                  <a:srgbClr val="000000"/>
                </a:solidFill>
                <a:round/>
                <a:headEnd/>
                <a:tailEnd/>
              </a:ln>
            </p:spPr>
            <p:txBody>
              <a:bodyPr/>
              <a:lstStyle/>
              <a:p>
                <a:endParaRPr lang="en-US"/>
              </a:p>
            </p:txBody>
          </p:sp>
          <p:sp>
            <p:nvSpPr>
              <p:cNvPr id="417972" name="Rectangle 180"/>
              <p:cNvSpPr>
                <a:spLocks noChangeArrowheads="1"/>
              </p:cNvSpPr>
              <p:nvPr/>
            </p:nvSpPr>
            <p:spPr bwMode="auto">
              <a:xfrm>
                <a:off x="967" y="3603"/>
                <a:ext cx="660" cy="151"/>
              </a:xfrm>
              <a:prstGeom prst="rect">
                <a:avLst/>
              </a:prstGeom>
              <a:noFill/>
              <a:ln w="9525">
                <a:noFill/>
                <a:miter lim="800000"/>
                <a:headEnd/>
                <a:tailEnd/>
              </a:ln>
            </p:spPr>
            <p:txBody>
              <a:bodyPr wrap="none" lIns="0" tIns="0" rIns="0" bIns="0">
                <a:spAutoFit/>
              </a:bodyPr>
              <a:lstStyle/>
              <a:p>
                <a:pPr algn="l" eaLnBrk="0" hangingPunct="0">
                  <a:lnSpc>
                    <a:spcPct val="100000"/>
                  </a:lnSpc>
                  <a:spcBef>
                    <a:spcPct val="0"/>
                  </a:spcBef>
                </a:pPr>
                <a:r>
                  <a:rPr lang="en-US" sz="1300">
                    <a:solidFill>
                      <a:srgbClr val="000000"/>
                    </a:solidFill>
                    <a:effectLst/>
                    <a:latin typeface="Arial" charset="0"/>
                  </a:rPr>
                  <a:t>Interpersonal</a:t>
                </a:r>
                <a:endParaRPr lang="en-US" sz="1800" b="0">
                  <a:solidFill>
                    <a:schemeClr val="tx1"/>
                  </a:solidFill>
                  <a:effectLst/>
                  <a:latin typeface="Trebuchet MS" pitchFamily="34" charset="0"/>
                </a:endParaRPr>
              </a:p>
            </p:txBody>
          </p:sp>
          <p:sp>
            <p:nvSpPr>
              <p:cNvPr id="417973" name="Rectangle 181"/>
              <p:cNvSpPr>
                <a:spLocks noChangeArrowheads="1"/>
              </p:cNvSpPr>
              <p:nvPr/>
            </p:nvSpPr>
            <p:spPr bwMode="auto">
              <a:xfrm>
                <a:off x="903" y="3735"/>
                <a:ext cx="787" cy="150"/>
              </a:xfrm>
              <a:prstGeom prst="rect">
                <a:avLst/>
              </a:prstGeom>
              <a:noFill/>
              <a:ln w="9525">
                <a:noFill/>
                <a:miter lim="800000"/>
                <a:headEnd/>
                <a:tailEnd/>
              </a:ln>
            </p:spPr>
            <p:txBody>
              <a:bodyPr wrap="none" lIns="0" tIns="0" rIns="0" bIns="0">
                <a:spAutoFit/>
              </a:bodyPr>
              <a:lstStyle/>
              <a:p>
                <a:pPr algn="l" eaLnBrk="0" hangingPunct="0">
                  <a:lnSpc>
                    <a:spcPct val="100000"/>
                  </a:lnSpc>
                  <a:spcBef>
                    <a:spcPct val="0"/>
                  </a:spcBef>
                </a:pPr>
                <a:r>
                  <a:rPr lang="en-US" sz="1300">
                    <a:solidFill>
                      <a:srgbClr val="000000"/>
                    </a:solidFill>
                    <a:effectLst/>
                    <a:latin typeface="Arial" charset="0"/>
                  </a:rPr>
                  <a:t>Communication</a:t>
                </a:r>
                <a:endParaRPr lang="en-US" sz="1800" b="0">
                  <a:solidFill>
                    <a:schemeClr val="tx1"/>
                  </a:solidFill>
                  <a:effectLst/>
                  <a:latin typeface="Trebuchet MS" pitchFamily="34" charset="0"/>
                </a:endParaRPr>
              </a:p>
            </p:txBody>
          </p:sp>
          <p:sp>
            <p:nvSpPr>
              <p:cNvPr id="417974" name="Rectangle 182"/>
              <p:cNvSpPr>
                <a:spLocks noChangeArrowheads="1"/>
              </p:cNvSpPr>
              <p:nvPr/>
            </p:nvSpPr>
            <p:spPr bwMode="auto">
              <a:xfrm>
                <a:off x="1755" y="3603"/>
                <a:ext cx="514" cy="151"/>
              </a:xfrm>
              <a:prstGeom prst="rect">
                <a:avLst/>
              </a:prstGeom>
              <a:noFill/>
              <a:ln w="9525">
                <a:noFill/>
                <a:miter lim="800000"/>
                <a:headEnd/>
                <a:tailEnd/>
              </a:ln>
            </p:spPr>
            <p:txBody>
              <a:bodyPr wrap="none" lIns="0" tIns="0" rIns="0" bIns="0">
                <a:spAutoFit/>
              </a:bodyPr>
              <a:lstStyle/>
              <a:p>
                <a:pPr algn="l" eaLnBrk="0" hangingPunct="0">
                  <a:lnSpc>
                    <a:spcPct val="100000"/>
                  </a:lnSpc>
                  <a:spcBef>
                    <a:spcPct val="0"/>
                  </a:spcBef>
                </a:pPr>
                <a:r>
                  <a:rPr lang="en-US" sz="1300">
                    <a:solidFill>
                      <a:srgbClr val="000000"/>
                    </a:solidFill>
                    <a:effectLst/>
                    <a:latin typeface="Arial" charset="0"/>
                  </a:rPr>
                  <a:t>Teamwork</a:t>
                </a:r>
                <a:endParaRPr lang="en-US" sz="1800" b="0">
                  <a:solidFill>
                    <a:schemeClr val="tx1"/>
                  </a:solidFill>
                  <a:effectLst/>
                  <a:latin typeface="Trebuchet MS" pitchFamily="34" charset="0"/>
                </a:endParaRPr>
              </a:p>
            </p:txBody>
          </p:sp>
          <p:sp>
            <p:nvSpPr>
              <p:cNvPr id="417975" name="Rectangle 183"/>
              <p:cNvSpPr>
                <a:spLocks noChangeArrowheads="1"/>
              </p:cNvSpPr>
              <p:nvPr/>
            </p:nvSpPr>
            <p:spPr bwMode="auto">
              <a:xfrm>
                <a:off x="2406" y="3603"/>
                <a:ext cx="631" cy="151"/>
              </a:xfrm>
              <a:prstGeom prst="rect">
                <a:avLst/>
              </a:prstGeom>
              <a:noFill/>
              <a:ln w="9525">
                <a:noFill/>
                <a:miter lim="800000"/>
                <a:headEnd/>
                <a:tailEnd/>
              </a:ln>
            </p:spPr>
            <p:txBody>
              <a:bodyPr wrap="none" lIns="0" tIns="0" rIns="0" bIns="0">
                <a:spAutoFit/>
              </a:bodyPr>
              <a:lstStyle/>
              <a:p>
                <a:pPr algn="l" eaLnBrk="0" hangingPunct="0">
                  <a:lnSpc>
                    <a:spcPct val="100000"/>
                  </a:lnSpc>
                  <a:spcBef>
                    <a:spcPct val="0"/>
                  </a:spcBef>
                </a:pPr>
                <a:r>
                  <a:rPr lang="en-US" sz="1300">
                    <a:solidFill>
                      <a:srgbClr val="000000"/>
                    </a:solidFill>
                    <a:effectLst/>
                    <a:latin typeface="Arial" charset="0"/>
                  </a:rPr>
                  <a:t>Modern Eng.</a:t>
                </a:r>
                <a:endParaRPr lang="en-US" sz="1800" b="0">
                  <a:solidFill>
                    <a:schemeClr val="tx1"/>
                  </a:solidFill>
                  <a:effectLst/>
                  <a:latin typeface="Trebuchet MS" pitchFamily="34" charset="0"/>
                </a:endParaRPr>
              </a:p>
            </p:txBody>
          </p:sp>
          <p:sp>
            <p:nvSpPr>
              <p:cNvPr id="417976" name="Rectangle 184"/>
              <p:cNvSpPr>
                <a:spLocks noChangeArrowheads="1"/>
              </p:cNvSpPr>
              <p:nvPr/>
            </p:nvSpPr>
            <p:spPr bwMode="auto">
              <a:xfrm>
                <a:off x="2584" y="3735"/>
                <a:ext cx="279" cy="150"/>
              </a:xfrm>
              <a:prstGeom prst="rect">
                <a:avLst/>
              </a:prstGeom>
              <a:noFill/>
              <a:ln w="9525">
                <a:noFill/>
                <a:miter lim="800000"/>
                <a:headEnd/>
                <a:tailEnd/>
              </a:ln>
            </p:spPr>
            <p:txBody>
              <a:bodyPr wrap="none" lIns="0" tIns="0" rIns="0" bIns="0">
                <a:spAutoFit/>
              </a:bodyPr>
              <a:lstStyle/>
              <a:p>
                <a:pPr algn="l" eaLnBrk="0" hangingPunct="0">
                  <a:lnSpc>
                    <a:spcPct val="100000"/>
                  </a:lnSpc>
                  <a:spcBef>
                    <a:spcPct val="0"/>
                  </a:spcBef>
                </a:pPr>
                <a:r>
                  <a:rPr lang="en-US" sz="1300">
                    <a:solidFill>
                      <a:srgbClr val="000000"/>
                    </a:solidFill>
                    <a:effectLst/>
                    <a:latin typeface="Arial" charset="0"/>
                  </a:rPr>
                  <a:t>Tools</a:t>
                </a:r>
                <a:endParaRPr lang="en-US" sz="1800" b="0">
                  <a:solidFill>
                    <a:schemeClr val="tx1"/>
                  </a:solidFill>
                  <a:effectLst/>
                  <a:latin typeface="Trebuchet MS" pitchFamily="34" charset="0"/>
                </a:endParaRPr>
              </a:p>
            </p:txBody>
          </p:sp>
          <p:sp>
            <p:nvSpPr>
              <p:cNvPr id="417977" name="Rectangle 185"/>
              <p:cNvSpPr>
                <a:spLocks noChangeArrowheads="1"/>
              </p:cNvSpPr>
              <p:nvPr/>
            </p:nvSpPr>
            <p:spPr bwMode="auto">
              <a:xfrm>
                <a:off x="3185" y="3603"/>
                <a:ext cx="481" cy="151"/>
              </a:xfrm>
              <a:prstGeom prst="rect">
                <a:avLst/>
              </a:prstGeom>
              <a:noFill/>
              <a:ln w="9525">
                <a:noFill/>
                <a:miter lim="800000"/>
                <a:headEnd/>
                <a:tailEnd/>
              </a:ln>
            </p:spPr>
            <p:txBody>
              <a:bodyPr wrap="none" lIns="0" tIns="0" rIns="0" bIns="0">
                <a:spAutoFit/>
              </a:bodyPr>
              <a:lstStyle/>
              <a:p>
                <a:pPr algn="l" eaLnBrk="0" hangingPunct="0">
                  <a:lnSpc>
                    <a:spcPct val="100000"/>
                  </a:lnSpc>
                  <a:spcBef>
                    <a:spcPct val="0"/>
                  </a:spcBef>
                </a:pPr>
                <a:r>
                  <a:rPr lang="en-US" sz="1300">
                    <a:solidFill>
                      <a:srgbClr val="000000"/>
                    </a:solidFill>
                    <a:effectLst/>
                    <a:latin typeface="Arial" charset="0"/>
                  </a:rPr>
                  <a:t>Technical</a:t>
                </a:r>
                <a:endParaRPr lang="en-US" sz="1800" b="0">
                  <a:solidFill>
                    <a:schemeClr val="tx1"/>
                  </a:solidFill>
                  <a:effectLst/>
                  <a:latin typeface="Trebuchet MS" pitchFamily="34" charset="0"/>
                </a:endParaRPr>
              </a:p>
            </p:txBody>
          </p:sp>
          <p:sp>
            <p:nvSpPr>
              <p:cNvPr id="417978" name="Rectangle 186"/>
              <p:cNvSpPr>
                <a:spLocks noChangeArrowheads="1"/>
              </p:cNvSpPr>
              <p:nvPr/>
            </p:nvSpPr>
            <p:spPr bwMode="auto">
              <a:xfrm>
                <a:off x="3254" y="3735"/>
                <a:ext cx="359" cy="150"/>
              </a:xfrm>
              <a:prstGeom prst="rect">
                <a:avLst/>
              </a:prstGeom>
              <a:noFill/>
              <a:ln w="9525">
                <a:noFill/>
                <a:miter lim="800000"/>
                <a:headEnd/>
                <a:tailEnd/>
              </a:ln>
            </p:spPr>
            <p:txBody>
              <a:bodyPr wrap="none" lIns="0" tIns="0" rIns="0" bIns="0">
                <a:spAutoFit/>
              </a:bodyPr>
              <a:lstStyle/>
              <a:p>
                <a:pPr algn="l" eaLnBrk="0" hangingPunct="0">
                  <a:lnSpc>
                    <a:spcPct val="100000"/>
                  </a:lnSpc>
                  <a:spcBef>
                    <a:spcPct val="0"/>
                  </a:spcBef>
                </a:pPr>
                <a:r>
                  <a:rPr lang="en-US" sz="1300">
                    <a:solidFill>
                      <a:srgbClr val="000000"/>
                    </a:solidFill>
                    <a:effectLst/>
                    <a:latin typeface="Arial" charset="0"/>
                  </a:rPr>
                  <a:t>Writing</a:t>
                </a:r>
                <a:endParaRPr lang="en-US" sz="1800" b="0">
                  <a:solidFill>
                    <a:schemeClr val="tx1"/>
                  </a:solidFill>
                  <a:effectLst/>
                  <a:latin typeface="Trebuchet MS" pitchFamily="34" charset="0"/>
                </a:endParaRPr>
              </a:p>
            </p:txBody>
          </p:sp>
          <p:sp>
            <p:nvSpPr>
              <p:cNvPr id="417979" name="Rectangle 187"/>
              <p:cNvSpPr>
                <a:spLocks noChangeArrowheads="1"/>
              </p:cNvSpPr>
              <p:nvPr/>
            </p:nvSpPr>
            <p:spPr bwMode="auto">
              <a:xfrm>
                <a:off x="3982" y="3603"/>
                <a:ext cx="318" cy="151"/>
              </a:xfrm>
              <a:prstGeom prst="rect">
                <a:avLst/>
              </a:prstGeom>
              <a:noFill/>
              <a:ln w="9525">
                <a:noFill/>
                <a:miter lim="800000"/>
                <a:headEnd/>
                <a:tailEnd/>
              </a:ln>
            </p:spPr>
            <p:txBody>
              <a:bodyPr wrap="none" lIns="0" tIns="0" rIns="0" bIns="0">
                <a:spAutoFit/>
              </a:bodyPr>
              <a:lstStyle/>
              <a:p>
                <a:pPr algn="l" eaLnBrk="0" hangingPunct="0">
                  <a:lnSpc>
                    <a:spcPct val="100000"/>
                  </a:lnSpc>
                  <a:spcBef>
                    <a:spcPct val="0"/>
                  </a:spcBef>
                </a:pPr>
                <a:r>
                  <a:rPr lang="en-US" sz="1300">
                    <a:solidFill>
                      <a:srgbClr val="000000"/>
                    </a:solidFill>
                    <a:effectLst/>
                    <a:latin typeface="Arial" charset="0"/>
                  </a:rPr>
                  <a:t>Verbal</a:t>
                </a:r>
                <a:endParaRPr lang="en-US" sz="1800" b="0">
                  <a:solidFill>
                    <a:schemeClr val="tx1"/>
                  </a:solidFill>
                  <a:effectLst/>
                  <a:latin typeface="Trebuchet MS" pitchFamily="34" charset="0"/>
                </a:endParaRPr>
              </a:p>
            </p:txBody>
          </p:sp>
          <p:sp>
            <p:nvSpPr>
              <p:cNvPr id="417980" name="Rectangle 188"/>
              <p:cNvSpPr>
                <a:spLocks noChangeArrowheads="1"/>
              </p:cNvSpPr>
              <p:nvPr/>
            </p:nvSpPr>
            <p:spPr bwMode="auto">
              <a:xfrm>
                <a:off x="3741" y="3735"/>
                <a:ext cx="786" cy="150"/>
              </a:xfrm>
              <a:prstGeom prst="rect">
                <a:avLst/>
              </a:prstGeom>
              <a:noFill/>
              <a:ln w="9525">
                <a:noFill/>
                <a:miter lim="800000"/>
                <a:headEnd/>
                <a:tailEnd/>
              </a:ln>
            </p:spPr>
            <p:txBody>
              <a:bodyPr wrap="none" lIns="0" tIns="0" rIns="0" bIns="0">
                <a:spAutoFit/>
              </a:bodyPr>
              <a:lstStyle/>
              <a:p>
                <a:pPr algn="l" eaLnBrk="0" hangingPunct="0">
                  <a:lnSpc>
                    <a:spcPct val="100000"/>
                  </a:lnSpc>
                  <a:spcBef>
                    <a:spcPct val="0"/>
                  </a:spcBef>
                </a:pPr>
                <a:r>
                  <a:rPr lang="en-US" sz="1300">
                    <a:solidFill>
                      <a:srgbClr val="000000"/>
                    </a:solidFill>
                    <a:effectLst/>
                    <a:latin typeface="Arial" charset="0"/>
                  </a:rPr>
                  <a:t>Communication</a:t>
                </a:r>
                <a:endParaRPr lang="en-US" sz="1800" b="0">
                  <a:solidFill>
                    <a:schemeClr val="tx1"/>
                  </a:solidFill>
                  <a:effectLst/>
                  <a:latin typeface="Trebuchet MS" pitchFamily="34" charset="0"/>
                </a:endParaRPr>
              </a:p>
            </p:txBody>
          </p:sp>
          <p:sp>
            <p:nvSpPr>
              <p:cNvPr id="417981" name="Rectangle 189"/>
              <p:cNvSpPr>
                <a:spLocks noChangeArrowheads="1"/>
              </p:cNvSpPr>
              <p:nvPr/>
            </p:nvSpPr>
            <p:spPr bwMode="auto">
              <a:xfrm>
                <a:off x="4543" y="3603"/>
                <a:ext cx="603" cy="151"/>
              </a:xfrm>
              <a:prstGeom prst="rect">
                <a:avLst/>
              </a:prstGeom>
              <a:noFill/>
              <a:ln w="9525">
                <a:noFill/>
                <a:miter lim="800000"/>
                <a:headEnd/>
                <a:tailEnd/>
              </a:ln>
            </p:spPr>
            <p:txBody>
              <a:bodyPr wrap="none" lIns="0" tIns="0" rIns="0" bIns="0">
                <a:spAutoFit/>
              </a:bodyPr>
              <a:lstStyle/>
              <a:p>
                <a:pPr algn="l" eaLnBrk="0" hangingPunct="0">
                  <a:lnSpc>
                    <a:spcPct val="100000"/>
                  </a:lnSpc>
                  <a:spcBef>
                    <a:spcPct val="0"/>
                  </a:spcBef>
                </a:pPr>
                <a:r>
                  <a:rPr lang="en-US" sz="1300">
                    <a:solidFill>
                      <a:srgbClr val="000000"/>
                    </a:solidFill>
                    <a:effectLst/>
                    <a:latin typeface="Arial" charset="0"/>
                  </a:rPr>
                  <a:t>Engineering</a:t>
                </a:r>
                <a:endParaRPr lang="en-US" sz="1800" b="0">
                  <a:solidFill>
                    <a:schemeClr val="tx1"/>
                  </a:solidFill>
                  <a:effectLst/>
                  <a:latin typeface="Trebuchet MS" pitchFamily="34" charset="0"/>
                </a:endParaRPr>
              </a:p>
            </p:txBody>
          </p:sp>
          <p:sp>
            <p:nvSpPr>
              <p:cNvPr id="417982" name="Rectangle 190"/>
              <p:cNvSpPr>
                <a:spLocks noChangeArrowheads="1"/>
              </p:cNvSpPr>
              <p:nvPr/>
            </p:nvSpPr>
            <p:spPr bwMode="auto">
              <a:xfrm>
                <a:off x="4675" y="3735"/>
                <a:ext cx="348" cy="150"/>
              </a:xfrm>
              <a:prstGeom prst="rect">
                <a:avLst/>
              </a:prstGeom>
              <a:noFill/>
              <a:ln w="9525">
                <a:noFill/>
                <a:miter lim="800000"/>
                <a:headEnd/>
                <a:tailEnd/>
              </a:ln>
            </p:spPr>
            <p:txBody>
              <a:bodyPr wrap="none" lIns="0" tIns="0" rIns="0" bIns="0">
                <a:spAutoFit/>
              </a:bodyPr>
              <a:lstStyle/>
              <a:p>
                <a:pPr algn="l" eaLnBrk="0" hangingPunct="0">
                  <a:lnSpc>
                    <a:spcPct val="100000"/>
                  </a:lnSpc>
                  <a:spcBef>
                    <a:spcPct val="0"/>
                  </a:spcBef>
                </a:pPr>
                <a:r>
                  <a:rPr lang="en-US" sz="1300">
                    <a:solidFill>
                      <a:srgbClr val="000000"/>
                    </a:solidFill>
                    <a:effectLst/>
                    <a:latin typeface="Arial" charset="0"/>
                  </a:rPr>
                  <a:t>Design</a:t>
                </a:r>
                <a:endParaRPr lang="en-US" sz="1800" b="0">
                  <a:solidFill>
                    <a:schemeClr val="tx1"/>
                  </a:solidFill>
                  <a:effectLst/>
                  <a:latin typeface="Trebuchet MS" pitchFamily="34" charset="0"/>
                </a:endParaRPr>
              </a:p>
            </p:txBody>
          </p:sp>
        </p:grpSp>
      </p:grpSp>
    </p:spTree>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53" presetClass="entr" presetSubtype="0" fill="hold" nodeType="afterEffect">
                                  <p:stCondLst>
                                    <p:cond delay="0"/>
                                  </p:stCondLst>
                                  <p:childTnLst>
                                    <p:set>
                                      <p:cBhvr>
                                        <p:cTn id="6" dur="1" fill="hold">
                                          <p:stCondLst>
                                            <p:cond delay="0"/>
                                          </p:stCondLst>
                                        </p:cTn>
                                        <p:tgtEl>
                                          <p:spTgt spid="417795"/>
                                        </p:tgtEl>
                                        <p:attrNameLst>
                                          <p:attrName>style.visibility</p:attrName>
                                        </p:attrNameLst>
                                      </p:cBhvr>
                                      <p:to>
                                        <p:strVal val="visible"/>
                                      </p:to>
                                    </p:set>
                                    <p:anim calcmode="lin" valueType="num">
                                      <p:cBhvr>
                                        <p:cTn id="7" dur="1000" fill="hold"/>
                                        <p:tgtEl>
                                          <p:spTgt spid="417795"/>
                                        </p:tgtEl>
                                        <p:attrNameLst>
                                          <p:attrName>ppt_w</p:attrName>
                                        </p:attrNameLst>
                                      </p:cBhvr>
                                      <p:tavLst>
                                        <p:tav tm="0">
                                          <p:val>
                                            <p:fltVal val="0"/>
                                          </p:val>
                                        </p:tav>
                                        <p:tav tm="100000">
                                          <p:val>
                                            <p:strVal val="#ppt_w"/>
                                          </p:val>
                                        </p:tav>
                                      </p:tavLst>
                                    </p:anim>
                                    <p:anim calcmode="lin" valueType="num">
                                      <p:cBhvr>
                                        <p:cTn id="8" dur="1000" fill="hold"/>
                                        <p:tgtEl>
                                          <p:spTgt spid="417795"/>
                                        </p:tgtEl>
                                        <p:attrNameLst>
                                          <p:attrName>ppt_h</p:attrName>
                                        </p:attrNameLst>
                                      </p:cBhvr>
                                      <p:tavLst>
                                        <p:tav tm="0">
                                          <p:val>
                                            <p:fltVal val="0"/>
                                          </p:val>
                                        </p:tav>
                                        <p:tav tm="100000">
                                          <p:val>
                                            <p:strVal val="#ppt_h"/>
                                          </p:val>
                                        </p:tav>
                                      </p:tavLst>
                                    </p:anim>
                                    <p:animEffect transition="in" filter="fade">
                                      <p:cBhvr>
                                        <p:cTn id="9" dur="1000"/>
                                        <p:tgtEl>
                                          <p:spTgt spid="41779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6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19842" name="Rectangle 2"/>
          <p:cNvSpPr>
            <a:spLocks noGrp="1" noChangeArrowheads="1"/>
          </p:cNvSpPr>
          <p:nvPr>
            <p:ph type="title"/>
          </p:nvPr>
        </p:nvSpPr>
        <p:spPr/>
        <p:txBody>
          <a:bodyPr/>
          <a:lstStyle/>
          <a:p>
            <a:r>
              <a:rPr lang="en-US" sz="2600"/>
              <a:t>Faculty Reports of Changes in Content Emphases Since First Teaching the Course</a:t>
            </a:r>
          </a:p>
        </p:txBody>
      </p:sp>
      <p:grpSp>
        <p:nvGrpSpPr>
          <p:cNvPr id="419843" name="Group 3"/>
          <p:cNvGrpSpPr>
            <a:grpSpLocks/>
          </p:cNvGrpSpPr>
          <p:nvPr/>
        </p:nvGrpSpPr>
        <p:grpSpPr bwMode="auto">
          <a:xfrm>
            <a:off x="-531813" y="1030288"/>
            <a:ext cx="9078913" cy="4824412"/>
            <a:chOff x="-335" y="649"/>
            <a:chExt cx="5759" cy="3671"/>
          </a:xfrm>
        </p:grpSpPr>
        <p:sp>
          <p:nvSpPr>
            <p:cNvPr id="419844" name="Rectangle 4"/>
            <p:cNvSpPr>
              <a:spLocks noChangeArrowheads="1"/>
            </p:cNvSpPr>
            <p:nvPr/>
          </p:nvSpPr>
          <p:spPr bwMode="auto">
            <a:xfrm>
              <a:off x="327" y="4032"/>
              <a:ext cx="5060" cy="288"/>
            </a:xfrm>
            <a:prstGeom prst="rect">
              <a:avLst/>
            </a:prstGeom>
            <a:noFill/>
            <a:ln w="9525">
              <a:noFill/>
              <a:miter lim="800000"/>
              <a:headEnd/>
              <a:tailEnd/>
            </a:ln>
            <a:effectLst/>
          </p:spPr>
          <p:txBody>
            <a:bodyPr wrap="none" anchor="ctr"/>
            <a:lstStyle/>
            <a:p>
              <a:endParaRPr lang="en-US"/>
            </a:p>
          </p:txBody>
        </p:sp>
        <p:sp>
          <p:nvSpPr>
            <p:cNvPr id="419845" name="Rectangle 5"/>
            <p:cNvSpPr>
              <a:spLocks noChangeArrowheads="1"/>
            </p:cNvSpPr>
            <p:nvPr/>
          </p:nvSpPr>
          <p:spPr bwMode="auto">
            <a:xfrm>
              <a:off x="1056" y="4138"/>
              <a:ext cx="3936" cy="161"/>
            </a:xfrm>
            <a:prstGeom prst="rect">
              <a:avLst/>
            </a:prstGeom>
            <a:noFill/>
            <a:ln w="9525">
              <a:noFill/>
              <a:miter lim="800000"/>
              <a:headEnd/>
              <a:tailEnd/>
            </a:ln>
          </p:spPr>
          <p:txBody>
            <a:bodyPr lIns="0" tIns="0" rIns="0" bIns="0">
              <a:spAutoFit/>
            </a:bodyPr>
            <a:lstStyle/>
            <a:p>
              <a:pPr algn="l" eaLnBrk="0" hangingPunct="0">
                <a:lnSpc>
                  <a:spcPct val="100000"/>
                </a:lnSpc>
                <a:spcBef>
                  <a:spcPct val="0"/>
                </a:spcBef>
              </a:pPr>
              <a:r>
                <a:rPr lang="en-AU" sz="1400" b="0">
                  <a:solidFill>
                    <a:srgbClr val="000000"/>
                  </a:solidFill>
                  <a:effectLst/>
                  <a:latin typeface="Geneva" charset="0"/>
                </a:rPr>
                <a:t>5-point scale, where 1 = “Significant Decrease” and 5 = “Significant Increase”</a:t>
              </a:r>
              <a:endParaRPr lang="en-AU" sz="1400" b="0">
                <a:solidFill>
                  <a:schemeClr val="tx1"/>
                </a:solidFill>
                <a:effectLst/>
                <a:latin typeface="Times" charset="0"/>
              </a:endParaRPr>
            </a:p>
          </p:txBody>
        </p:sp>
        <p:sp>
          <p:nvSpPr>
            <p:cNvPr id="419846" name="Rectangle 6"/>
            <p:cNvSpPr>
              <a:spLocks noChangeArrowheads="1"/>
            </p:cNvSpPr>
            <p:nvPr/>
          </p:nvSpPr>
          <p:spPr bwMode="auto">
            <a:xfrm>
              <a:off x="1482" y="3840"/>
              <a:ext cx="2913" cy="240"/>
            </a:xfrm>
            <a:prstGeom prst="rect">
              <a:avLst/>
            </a:prstGeom>
            <a:solidFill>
              <a:srgbClr val="FFFFFF"/>
            </a:solidFill>
            <a:ln w="14351">
              <a:solidFill>
                <a:srgbClr val="000000"/>
              </a:solidFill>
              <a:miter lim="800000"/>
              <a:headEnd/>
              <a:tailEnd/>
            </a:ln>
          </p:spPr>
          <p:txBody>
            <a:bodyPr/>
            <a:lstStyle/>
            <a:p>
              <a:endParaRPr lang="en-US"/>
            </a:p>
          </p:txBody>
        </p:sp>
        <p:sp>
          <p:nvSpPr>
            <p:cNvPr id="419847" name="Rectangle 7"/>
            <p:cNvSpPr>
              <a:spLocks noChangeArrowheads="1"/>
            </p:cNvSpPr>
            <p:nvPr/>
          </p:nvSpPr>
          <p:spPr bwMode="auto">
            <a:xfrm>
              <a:off x="1632" y="3887"/>
              <a:ext cx="240" cy="144"/>
            </a:xfrm>
            <a:prstGeom prst="rect">
              <a:avLst/>
            </a:prstGeom>
            <a:solidFill>
              <a:srgbClr val="99CCFF"/>
            </a:solidFill>
            <a:ln w="14351">
              <a:solidFill>
                <a:srgbClr val="000000"/>
              </a:solidFill>
              <a:miter lim="800000"/>
              <a:headEnd/>
              <a:tailEnd/>
            </a:ln>
          </p:spPr>
          <p:txBody>
            <a:bodyPr/>
            <a:lstStyle/>
            <a:p>
              <a:endParaRPr lang="en-US"/>
            </a:p>
          </p:txBody>
        </p:sp>
        <p:sp>
          <p:nvSpPr>
            <p:cNvPr id="419848" name="Rectangle 8"/>
            <p:cNvSpPr>
              <a:spLocks noChangeArrowheads="1"/>
            </p:cNvSpPr>
            <p:nvPr/>
          </p:nvSpPr>
          <p:spPr bwMode="auto">
            <a:xfrm>
              <a:off x="1932" y="3898"/>
              <a:ext cx="740" cy="151"/>
            </a:xfrm>
            <a:prstGeom prst="rect">
              <a:avLst/>
            </a:prstGeom>
            <a:noFill/>
            <a:ln w="9525">
              <a:noFill/>
              <a:miter lim="800000"/>
              <a:headEnd/>
              <a:tailEnd/>
            </a:ln>
          </p:spPr>
          <p:txBody>
            <a:bodyPr wrap="none" lIns="0" tIns="0" rIns="0" bIns="0">
              <a:spAutoFit/>
            </a:bodyPr>
            <a:lstStyle/>
            <a:p>
              <a:pPr algn="l" eaLnBrk="0" hangingPunct="0">
                <a:lnSpc>
                  <a:spcPct val="100000"/>
                </a:lnSpc>
                <a:spcBef>
                  <a:spcPct val="0"/>
                </a:spcBef>
              </a:pPr>
              <a:r>
                <a:rPr lang="en-AU" sz="1300">
                  <a:solidFill>
                    <a:srgbClr val="000000"/>
                  </a:solidFill>
                  <a:effectLst/>
                  <a:latin typeface="Geneva" charset="0"/>
                </a:rPr>
                <a:t>Some increase</a:t>
              </a:r>
              <a:endParaRPr lang="en-AU" sz="1300">
                <a:solidFill>
                  <a:schemeClr val="tx1"/>
                </a:solidFill>
                <a:effectLst/>
                <a:latin typeface="Times" charset="0"/>
              </a:endParaRPr>
            </a:p>
          </p:txBody>
        </p:sp>
        <p:sp>
          <p:nvSpPr>
            <p:cNvPr id="419849" name="Rectangle 9"/>
            <p:cNvSpPr>
              <a:spLocks noChangeArrowheads="1"/>
            </p:cNvSpPr>
            <p:nvPr/>
          </p:nvSpPr>
          <p:spPr bwMode="auto">
            <a:xfrm>
              <a:off x="2976" y="3888"/>
              <a:ext cx="240" cy="144"/>
            </a:xfrm>
            <a:prstGeom prst="rect">
              <a:avLst/>
            </a:prstGeom>
            <a:solidFill>
              <a:srgbClr val="FFFF99"/>
            </a:solidFill>
            <a:ln w="14351">
              <a:solidFill>
                <a:srgbClr val="000000"/>
              </a:solidFill>
              <a:miter lim="800000"/>
              <a:headEnd/>
              <a:tailEnd/>
            </a:ln>
          </p:spPr>
          <p:txBody>
            <a:bodyPr/>
            <a:lstStyle/>
            <a:p>
              <a:endParaRPr lang="en-US"/>
            </a:p>
          </p:txBody>
        </p:sp>
        <p:sp>
          <p:nvSpPr>
            <p:cNvPr id="419850" name="Rectangle 10"/>
            <p:cNvSpPr>
              <a:spLocks noChangeArrowheads="1"/>
            </p:cNvSpPr>
            <p:nvPr/>
          </p:nvSpPr>
          <p:spPr bwMode="auto">
            <a:xfrm>
              <a:off x="3254" y="3898"/>
              <a:ext cx="1025" cy="162"/>
            </a:xfrm>
            <a:prstGeom prst="rect">
              <a:avLst/>
            </a:prstGeom>
            <a:noFill/>
            <a:ln w="9525">
              <a:noFill/>
              <a:miter lim="800000"/>
              <a:headEnd/>
              <a:tailEnd/>
            </a:ln>
          </p:spPr>
          <p:txBody>
            <a:bodyPr wrap="none" lIns="0" tIns="0" rIns="0" bIns="0">
              <a:spAutoFit/>
            </a:bodyPr>
            <a:lstStyle/>
            <a:p>
              <a:pPr algn="l" eaLnBrk="0" hangingPunct="0">
                <a:lnSpc>
                  <a:spcPct val="100000"/>
                </a:lnSpc>
                <a:spcBef>
                  <a:spcPct val="0"/>
                </a:spcBef>
              </a:pPr>
              <a:r>
                <a:rPr lang="en-AU" sz="1300">
                  <a:solidFill>
                    <a:srgbClr val="000000"/>
                  </a:solidFill>
                  <a:effectLst/>
                  <a:latin typeface="Geneva" charset="0"/>
                </a:rPr>
                <a:t>Significant</a:t>
              </a:r>
              <a:r>
                <a:rPr lang="en-AU" sz="1400">
                  <a:solidFill>
                    <a:srgbClr val="000000"/>
                  </a:solidFill>
                  <a:effectLst/>
                  <a:latin typeface="Geneva" charset="0"/>
                </a:rPr>
                <a:t> increase</a:t>
              </a:r>
              <a:endParaRPr lang="en-AU" sz="2400">
                <a:solidFill>
                  <a:schemeClr val="tx1"/>
                </a:solidFill>
                <a:effectLst/>
                <a:latin typeface="Times" charset="0"/>
              </a:endParaRPr>
            </a:p>
          </p:txBody>
        </p:sp>
        <p:grpSp>
          <p:nvGrpSpPr>
            <p:cNvPr id="419851" name="Group 11"/>
            <p:cNvGrpSpPr>
              <a:grpSpLocks noChangeAspect="1"/>
            </p:cNvGrpSpPr>
            <p:nvPr/>
          </p:nvGrpSpPr>
          <p:grpSpPr bwMode="auto">
            <a:xfrm>
              <a:off x="-335" y="649"/>
              <a:ext cx="5759" cy="3431"/>
              <a:chOff x="-335" y="697"/>
              <a:chExt cx="5759" cy="3431"/>
            </a:xfrm>
          </p:grpSpPr>
          <p:sp>
            <p:nvSpPr>
              <p:cNvPr id="419852" name="AutoShape 12"/>
              <p:cNvSpPr>
                <a:spLocks noChangeAspect="1" noChangeArrowheads="1" noTextEdit="1"/>
              </p:cNvSpPr>
              <p:nvPr/>
            </p:nvSpPr>
            <p:spPr bwMode="auto">
              <a:xfrm>
                <a:off x="288" y="816"/>
                <a:ext cx="5136" cy="3312"/>
              </a:xfrm>
              <a:prstGeom prst="rect">
                <a:avLst/>
              </a:prstGeom>
              <a:noFill/>
              <a:ln w="9525">
                <a:noFill/>
                <a:miter lim="800000"/>
                <a:headEnd/>
                <a:tailEnd/>
              </a:ln>
            </p:spPr>
            <p:txBody>
              <a:bodyPr/>
              <a:lstStyle/>
              <a:p>
                <a:endParaRPr lang="en-US"/>
              </a:p>
            </p:txBody>
          </p:sp>
          <p:sp>
            <p:nvSpPr>
              <p:cNvPr id="419853" name="Rectangle 13"/>
              <p:cNvSpPr>
                <a:spLocks noChangeArrowheads="1"/>
              </p:cNvSpPr>
              <p:nvPr/>
            </p:nvSpPr>
            <p:spPr bwMode="auto">
              <a:xfrm>
                <a:off x="320" y="846"/>
                <a:ext cx="5072" cy="3257"/>
              </a:xfrm>
              <a:prstGeom prst="rect">
                <a:avLst/>
              </a:prstGeom>
              <a:noFill/>
              <a:ln w="9525">
                <a:noFill/>
                <a:miter lim="800000"/>
                <a:headEnd/>
                <a:tailEnd/>
              </a:ln>
            </p:spPr>
            <p:txBody>
              <a:bodyPr/>
              <a:lstStyle/>
              <a:p>
                <a:endParaRPr lang="en-US"/>
              </a:p>
            </p:txBody>
          </p:sp>
          <p:sp>
            <p:nvSpPr>
              <p:cNvPr id="419854" name="Freeform 14"/>
              <p:cNvSpPr>
                <a:spLocks/>
              </p:cNvSpPr>
              <p:nvPr/>
            </p:nvSpPr>
            <p:spPr bwMode="auto">
              <a:xfrm>
                <a:off x="965" y="3285"/>
                <a:ext cx="4278" cy="81"/>
              </a:xfrm>
              <a:custGeom>
                <a:avLst/>
                <a:gdLst/>
                <a:ahLst/>
                <a:cxnLst>
                  <a:cxn ang="0">
                    <a:pos x="0" y="81"/>
                  </a:cxn>
                  <a:cxn ang="0">
                    <a:pos x="262" y="0"/>
                  </a:cxn>
                  <a:cxn ang="0">
                    <a:pos x="4278" y="0"/>
                  </a:cxn>
                  <a:cxn ang="0">
                    <a:pos x="4017" y="81"/>
                  </a:cxn>
                  <a:cxn ang="0">
                    <a:pos x="0" y="81"/>
                  </a:cxn>
                </a:cxnLst>
                <a:rect l="0" t="0" r="r" b="b"/>
                <a:pathLst>
                  <a:path w="4278" h="81">
                    <a:moveTo>
                      <a:pt x="0" y="81"/>
                    </a:moveTo>
                    <a:lnTo>
                      <a:pt x="262" y="0"/>
                    </a:lnTo>
                    <a:lnTo>
                      <a:pt x="4278" y="0"/>
                    </a:lnTo>
                    <a:lnTo>
                      <a:pt x="4017" y="81"/>
                    </a:lnTo>
                    <a:lnTo>
                      <a:pt x="0" y="81"/>
                    </a:lnTo>
                    <a:close/>
                  </a:path>
                </a:pathLst>
              </a:custGeom>
              <a:solidFill>
                <a:srgbClr val="C7DFA9"/>
              </a:solidFill>
              <a:ln w="9525">
                <a:noFill/>
                <a:round/>
                <a:headEnd/>
                <a:tailEnd/>
              </a:ln>
            </p:spPr>
            <p:txBody>
              <a:bodyPr/>
              <a:lstStyle/>
              <a:p>
                <a:endParaRPr lang="en-US"/>
              </a:p>
            </p:txBody>
          </p:sp>
          <p:sp>
            <p:nvSpPr>
              <p:cNvPr id="419855" name="Rectangle 15"/>
              <p:cNvSpPr>
                <a:spLocks noChangeArrowheads="1"/>
              </p:cNvSpPr>
              <p:nvPr/>
            </p:nvSpPr>
            <p:spPr bwMode="auto">
              <a:xfrm>
                <a:off x="965" y="974"/>
                <a:ext cx="266" cy="161"/>
              </a:xfrm>
              <a:prstGeom prst="rect">
                <a:avLst/>
              </a:prstGeom>
              <a:solidFill>
                <a:srgbClr val="C7DFA9"/>
              </a:solidFill>
              <a:ln w="9525">
                <a:noFill/>
                <a:miter lim="800000"/>
                <a:headEnd/>
                <a:tailEnd/>
              </a:ln>
            </p:spPr>
            <p:txBody>
              <a:bodyPr/>
              <a:lstStyle/>
              <a:p>
                <a:endParaRPr lang="en-US"/>
              </a:p>
            </p:txBody>
          </p:sp>
          <p:sp>
            <p:nvSpPr>
              <p:cNvPr id="419856" name="Rectangle 16"/>
              <p:cNvSpPr>
                <a:spLocks noChangeArrowheads="1"/>
              </p:cNvSpPr>
              <p:nvPr/>
            </p:nvSpPr>
            <p:spPr bwMode="auto">
              <a:xfrm>
                <a:off x="965" y="1135"/>
                <a:ext cx="266" cy="141"/>
              </a:xfrm>
              <a:prstGeom prst="rect">
                <a:avLst/>
              </a:prstGeom>
              <a:solidFill>
                <a:srgbClr val="C7DFA9"/>
              </a:solidFill>
              <a:ln w="9525">
                <a:noFill/>
                <a:miter lim="800000"/>
                <a:headEnd/>
                <a:tailEnd/>
              </a:ln>
            </p:spPr>
            <p:txBody>
              <a:bodyPr/>
              <a:lstStyle/>
              <a:p>
                <a:endParaRPr lang="en-US"/>
              </a:p>
            </p:txBody>
          </p:sp>
          <p:sp>
            <p:nvSpPr>
              <p:cNvPr id="419857" name="Rectangle 17"/>
              <p:cNvSpPr>
                <a:spLocks noChangeArrowheads="1"/>
              </p:cNvSpPr>
              <p:nvPr/>
            </p:nvSpPr>
            <p:spPr bwMode="auto">
              <a:xfrm>
                <a:off x="965" y="1276"/>
                <a:ext cx="266" cy="102"/>
              </a:xfrm>
              <a:prstGeom prst="rect">
                <a:avLst/>
              </a:prstGeom>
              <a:solidFill>
                <a:srgbClr val="C7DFA9"/>
              </a:solidFill>
              <a:ln w="9525">
                <a:noFill/>
                <a:miter lim="800000"/>
                <a:headEnd/>
                <a:tailEnd/>
              </a:ln>
            </p:spPr>
            <p:txBody>
              <a:bodyPr/>
              <a:lstStyle/>
              <a:p>
                <a:endParaRPr lang="en-US"/>
              </a:p>
            </p:txBody>
          </p:sp>
          <p:sp>
            <p:nvSpPr>
              <p:cNvPr id="419858" name="Rectangle 18"/>
              <p:cNvSpPr>
                <a:spLocks noChangeArrowheads="1"/>
              </p:cNvSpPr>
              <p:nvPr/>
            </p:nvSpPr>
            <p:spPr bwMode="auto">
              <a:xfrm>
                <a:off x="965" y="1378"/>
                <a:ext cx="266" cy="85"/>
              </a:xfrm>
              <a:prstGeom prst="rect">
                <a:avLst/>
              </a:prstGeom>
              <a:solidFill>
                <a:srgbClr val="C7DFA9"/>
              </a:solidFill>
              <a:ln w="9525">
                <a:noFill/>
                <a:miter lim="800000"/>
                <a:headEnd/>
                <a:tailEnd/>
              </a:ln>
            </p:spPr>
            <p:txBody>
              <a:bodyPr/>
              <a:lstStyle/>
              <a:p>
                <a:endParaRPr lang="en-US"/>
              </a:p>
            </p:txBody>
          </p:sp>
          <p:sp>
            <p:nvSpPr>
              <p:cNvPr id="419859" name="Rectangle 19"/>
              <p:cNvSpPr>
                <a:spLocks noChangeArrowheads="1"/>
              </p:cNvSpPr>
              <p:nvPr/>
            </p:nvSpPr>
            <p:spPr bwMode="auto">
              <a:xfrm>
                <a:off x="965" y="1463"/>
                <a:ext cx="266" cy="77"/>
              </a:xfrm>
              <a:prstGeom prst="rect">
                <a:avLst/>
              </a:prstGeom>
              <a:solidFill>
                <a:srgbClr val="C7DFA9"/>
              </a:solidFill>
              <a:ln w="9525">
                <a:noFill/>
                <a:miter lim="800000"/>
                <a:headEnd/>
                <a:tailEnd/>
              </a:ln>
            </p:spPr>
            <p:txBody>
              <a:bodyPr/>
              <a:lstStyle/>
              <a:p>
                <a:endParaRPr lang="en-US"/>
              </a:p>
            </p:txBody>
          </p:sp>
          <p:sp>
            <p:nvSpPr>
              <p:cNvPr id="419860" name="Rectangle 20"/>
              <p:cNvSpPr>
                <a:spLocks noChangeArrowheads="1"/>
              </p:cNvSpPr>
              <p:nvPr/>
            </p:nvSpPr>
            <p:spPr bwMode="auto">
              <a:xfrm>
                <a:off x="965" y="1540"/>
                <a:ext cx="266" cy="64"/>
              </a:xfrm>
              <a:prstGeom prst="rect">
                <a:avLst/>
              </a:prstGeom>
              <a:solidFill>
                <a:srgbClr val="C7DFA9"/>
              </a:solidFill>
              <a:ln w="9525">
                <a:noFill/>
                <a:miter lim="800000"/>
                <a:headEnd/>
                <a:tailEnd/>
              </a:ln>
            </p:spPr>
            <p:txBody>
              <a:bodyPr/>
              <a:lstStyle/>
              <a:p>
                <a:endParaRPr lang="en-US"/>
              </a:p>
            </p:txBody>
          </p:sp>
          <p:sp>
            <p:nvSpPr>
              <p:cNvPr id="419861" name="Rectangle 21"/>
              <p:cNvSpPr>
                <a:spLocks noChangeArrowheads="1"/>
              </p:cNvSpPr>
              <p:nvPr/>
            </p:nvSpPr>
            <p:spPr bwMode="auto">
              <a:xfrm>
                <a:off x="965" y="1604"/>
                <a:ext cx="266" cy="68"/>
              </a:xfrm>
              <a:prstGeom prst="rect">
                <a:avLst/>
              </a:prstGeom>
              <a:solidFill>
                <a:srgbClr val="C7DFA9"/>
              </a:solidFill>
              <a:ln w="9525">
                <a:noFill/>
                <a:miter lim="800000"/>
                <a:headEnd/>
                <a:tailEnd/>
              </a:ln>
            </p:spPr>
            <p:txBody>
              <a:bodyPr/>
              <a:lstStyle/>
              <a:p>
                <a:endParaRPr lang="en-US"/>
              </a:p>
            </p:txBody>
          </p:sp>
          <p:sp>
            <p:nvSpPr>
              <p:cNvPr id="419862" name="Rectangle 22"/>
              <p:cNvSpPr>
                <a:spLocks noChangeArrowheads="1"/>
              </p:cNvSpPr>
              <p:nvPr/>
            </p:nvSpPr>
            <p:spPr bwMode="auto">
              <a:xfrm>
                <a:off x="965" y="1672"/>
                <a:ext cx="266" cy="55"/>
              </a:xfrm>
              <a:prstGeom prst="rect">
                <a:avLst/>
              </a:prstGeom>
              <a:solidFill>
                <a:srgbClr val="C7DFA9"/>
              </a:solidFill>
              <a:ln w="9525">
                <a:noFill/>
                <a:miter lim="800000"/>
                <a:headEnd/>
                <a:tailEnd/>
              </a:ln>
            </p:spPr>
            <p:txBody>
              <a:bodyPr/>
              <a:lstStyle/>
              <a:p>
                <a:endParaRPr lang="en-US"/>
              </a:p>
            </p:txBody>
          </p:sp>
          <p:sp>
            <p:nvSpPr>
              <p:cNvPr id="419863" name="Rectangle 23"/>
              <p:cNvSpPr>
                <a:spLocks noChangeArrowheads="1"/>
              </p:cNvSpPr>
              <p:nvPr/>
            </p:nvSpPr>
            <p:spPr bwMode="auto">
              <a:xfrm>
                <a:off x="965" y="1727"/>
                <a:ext cx="266" cy="47"/>
              </a:xfrm>
              <a:prstGeom prst="rect">
                <a:avLst/>
              </a:prstGeom>
              <a:solidFill>
                <a:srgbClr val="C7DFA9"/>
              </a:solidFill>
              <a:ln w="9525">
                <a:noFill/>
                <a:miter lim="800000"/>
                <a:headEnd/>
                <a:tailEnd/>
              </a:ln>
            </p:spPr>
            <p:txBody>
              <a:bodyPr/>
              <a:lstStyle/>
              <a:p>
                <a:endParaRPr lang="en-US"/>
              </a:p>
            </p:txBody>
          </p:sp>
          <p:sp>
            <p:nvSpPr>
              <p:cNvPr id="419864" name="Rectangle 24"/>
              <p:cNvSpPr>
                <a:spLocks noChangeArrowheads="1"/>
              </p:cNvSpPr>
              <p:nvPr/>
            </p:nvSpPr>
            <p:spPr bwMode="auto">
              <a:xfrm>
                <a:off x="965" y="1774"/>
                <a:ext cx="266" cy="55"/>
              </a:xfrm>
              <a:prstGeom prst="rect">
                <a:avLst/>
              </a:prstGeom>
              <a:solidFill>
                <a:srgbClr val="C7DFA9"/>
              </a:solidFill>
              <a:ln w="9525">
                <a:noFill/>
                <a:miter lim="800000"/>
                <a:headEnd/>
                <a:tailEnd/>
              </a:ln>
            </p:spPr>
            <p:txBody>
              <a:bodyPr/>
              <a:lstStyle/>
              <a:p>
                <a:endParaRPr lang="en-US"/>
              </a:p>
            </p:txBody>
          </p:sp>
          <p:sp>
            <p:nvSpPr>
              <p:cNvPr id="419865" name="Rectangle 25"/>
              <p:cNvSpPr>
                <a:spLocks noChangeArrowheads="1"/>
              </p:cNvSpPr>
              <p:nvPr/>
            </p:nvSpPr>
            <p:spPr bwMode="auto">
              <a:xfrm>
                <a:off x="965" y="1829"/>
                <a:ext cx="266" cy="47"/>
              </a:xfrm>
              <a:prstGeom prst="rect">
                <a:avLst/>
              </a:prstGeom>
              <a:solidFill>
                <a:srgbClr val="C7DFA9"/>
              </a:solidFill>
              <a:ln w="9525">
                <a:noFill/>
                <a:miter lim="800000"/>
                <a:headEnd/>
                <a:tailEnd/>
              </a:ln>
            </p:spPr>
            <p:txBody>
              <a:bodyPr/>
              <a:lstStyle/>
              <a:p>
                <a:endParaRPr lang="en-US"/>
              </a:p>
            </p:txBody>
          </p:sp>
          <p:sp>
            <p:nvSpPr>
              <p:cNvPr id="419866" name="Rectangle 26"/>
              <p:cNvSpPr>
                <a:spLocks noChangeArrowheads="1"/>
              </p:cNvSpPr>
              <p:nvPr/>
            </p:nvSpPr>
            <p:spPr bwMode="auto">
              <a:xfrm>
                <a:off x="965" y="1876"/>
                <a:ext cx="266" cy="47"/>
              </a:xfrm>
              <a:prstGeom prst="rect">
                <a:avLst/>
              </a:prstGeom>
              <a:solidFill>
                <a:srgbClr val="C7DFA9"/>
              </a:solidFill>
              <a:ln w="9525">
                <a:noFill/>
                <a:miter lim="800000"/>
                <a:headEnd/>
                <a:tailEnd/>
              </a:ln>
            </p:spPr>
            <p:txBody>
              <a:bodyPr/>
              <a:lstStyle/>
              <a:p>
                <a:endParaRPr lang="en-US"/>
              </a:p>
            </p:txBody>
          </p:sp>
          <p:sp>
            <p:nvSpPr>
              <p:cNvPr id="419867" name="Rectangle 27"/>
              <p:cNvSpPr>
                <a:spLocks noChangeArrowheads="1"/>
              </p:cNvSpPr>
              <p:nvPr/>
            </p:nvSpPr>
            <p:spPr bwMode="auto">
              <a:xfrm>
                <a:off x="965" y="1923"/>
                <a:ext cx="266" cy="47"/>
              </a:xfrm>
              <a:prstGeom prst="rect">
                <a:avLst/>
              </a:prstGeom>
              <a:solidFill>
                <a:srgbClr val="C7DFA9"/>
              </a:solidFill>
              <a:ln w="9525">
                <a:noFill/>
                <a:miter lim="800000"/>
                <a:headEnd/>
                <a:tailEnd/>
              </a:ln>
            </p:spPr>
            <p:txBody>
              <a:bodyPr/>
              <a:lstStyle/>
              <a:p>
                <a:endParaRPr lang="en-US"/>
              </a:p>
            </p:txBody>
          </p:sp>
          <p:sp>
            <p:nvSpPr>
              <p:cNvPr id="419868" name="Rectangle 28"/>
              <p:cNvSpPr>
                <a:spLocks noChangeArrowheads="1"/>
              </p:cNvSpPr>
              <p:nvPr/>
            </p:nvSpPr>
            <p:spPr bwMode="auto">
              <a:xfrm>
                <a:off x="965" y="1970"/>
                <a:ext cx="266" cy="47"/>
              </a:xfrm>
              <a:prstGeom prst="rect">
                <a:avLst/>
              </a:prstGeom>
              <a:solidFill>
                <a:srgbClr val="C7DFA9"/>
              </a:solidFill>
              <a:ln w="9525">
                <a:noFill/>
                <a:miter lim="800000"/>
                <a:headEnd/>
                <a:tailEnd/>
              </a:ln>
            </p:spPr>
            <p:txBody>
              <a:bodyPr/>
              <a:lstStyle/>
              <a:p>
                <a:endParaRPr lang="en-US"/>
              </a:p>
            </p:txBody>
          </p:sp>
          <p:sp>
            <p:nvSpPr>
              <p:cNvPr id="419869" name="Rectangle 29"/>
              <p:cNvSpPr>
                <a:spLocks noChangeArrowheads="1"/>
              </p:cNvSpPr>
              <p:nvPr/>
            </p:nvSpPr>
            <p:spPr bwMode="auto">
              <a:xfrm>
                <a:off x="965" y="2017"/>
                <a:ext cx="266" cy="46"/>
              </a:xfrm>
              <a:prstGeom prst="rect">
                <a:avLst/>
              </a:prstGeom>
              <a:solidFill>
                <a:srgbClr val="C7DFA9"/>
              </a:solidFill>
              <a:ln w="9525">
                <a:noFill/>
                <a:miter lim="800000"/>
                <a:headEnd/>
                <a:tailEnd/>
              </a:ln>
            </p:spPr>
            <p:txBody>
              <a:bodyPr/>
              <a:lstStyle/>
              <a:p>
                <a:endParaRPr lang="en-US"/>
              </a:p>
            </p:txBody>
          </p:sp>
          <p:sp>
            <p:nvSpPr>
              <p:cNvPr id="419870" name="Rectangle 30"/>
              <p:cNvSpPr>
                <a:spLocks noChangeArrowheads="1"/>
              </p:cNvSpPr>
              <p:nvPr/>
            </p:nvSpPr>
            <p:spPr bwMode="auto">
              <a:xfrm>
                <a:off x="965" y="2063"/>
                <a:ext cx="266" cy="47"/>
              </a:xfrm>
              <a:prstGeom prst="rect">
                <a:avLst/>
              </a:prstGeom>
              <a:solidFill>
                <a:srgbClr val="C7DFA9"/>
              </a:solidFill>
              <a:ln w="9525">
                <a:noFill/>
                <a:miter lim="800000"/>
                <a:headEnd/>
                <a:tailEnd/>
              </a:ln>
            </p:spPr>
            <p:txBody>
              <a:bodyPr/>
              <a:lstStyle/>
              <a:p>
                <a:endParaRPr lang="en-US"/>
              </a:p>
            </p:txBody>
          </p:sp>
          <p:sp>
            <p:nvSpPr>
              <p:cNvPr id="419871" name="Rectangle 31"/>
              <p:cNvSpPr>
                <a:spLocks noChangeArrowheads="1"/>
              </p:cNvSpPr>
              <p:nvPr/>
            </p:nvSpPr>
            <p:spPr bwMode="auto">
              <a:xfrm>
                <a:off x="965" y="2110"/>
                <a:ext cx="266" cy="47"/>
              </a:xfrm>
              <a:prstGeom prst="rect">
                <a:avLst/>
              </a:prstGeom>
              <a:solidFill>
                <a:srgbClr val="C7DFA9"/>
              </a:solidFill>
              <a:ln w="9525">
                <a:noFill/>
                <a:miter lim="800000"/>
                <a:headEnd/>
                <a:tailEnd/>
              </a:ln>
            </p:spPr>
            <p:txBody>
              <a:bodyPr/>
              <a:lstStyle/>
              <a:p>
                <a:endParaRPr lang="en-US"/>
              </a:p>
            </p:txBody>
          </p:sp>
          <p:sp>
            <p:nvSpPr>
              <p:cNvPr id="419872" name="Rectangle 32"/>
              <p:cNvSpPr>
                <a:spLocks noChangeArrowheads="1"/>
              </p:cNvSpPr>
              <p:nvPr/>
            </p:nvSpPr>
            <p:spPr bwMode="auto">
              <a:xfrm>
                <a:off x="965" y="2157"/>
                <a:ext cx="266" cy="47"/>
              </a:xfrm>
              <a:prstGeom prst="rect">
                <a:avLst/>
              </a:prstGeom>
              <a:solidFill>
                <a:srgbClr val="C7DFA9"/>
              </a:solidFill>
              <a:ln w="9525">
                <a:noFill/>
                <a:miter lim="800000"/>
                <a:headEnd/>
                <a:tailEnd/>
              </a:ln>
            </p:spPr>
            <p:txBody>
              <a:bodyPr/>
              <a:lstStyle/>
              <a:p>
                <a:endParaRPr lang="en-US"/>
              </a:p>
            </p:txBody>
          </p:sp>
          <p:sp>
            <p:nvSpPr>
              <p:cNvPr id="419873" name="Rectangle 33"/>
              <p:cNvSpPr>
                <a:spLocks noChangeArrowheads="1"/>
              </p:cNvSpPr>
              <p:nvPr/>
            </p:nvSpPr>
            <p:spPr bwMode="auto">
              <a:xfrm>
                <a:off x="965" y="2204"/>
                <a:ext cx="266" cy="47"/>
              </a:xfrm>
              <a:prstGeom prst="rect">
                <a:avLst/>
              </a:prstGeom>
              <a:solidFill>
                <a:srgbClr val="C7DFA9"/>
              </a:solidFill>
              <a:ln w="9525">
                <a:noFill/>
                <a:miter lim="800000"/>
                <a:headEnd/>
                <a:tailEnd/>
              </a:ln>
            </p:spPr>
            <p:txBody>
              <a:bodyPr/>
              <a:lstStyle/>
              <a:p>
                <a:endParaRPr lang="en-US"/>
              </a:p>
            </p:txBody>
          </p:sp>
          <p:sp>
            <p:nvSpPr>
              <p:cNvPr id="419874" name="Rectangle 34"/>
              <p:cNvSpPr>
                <a:spLocks noChangeArrowheads="1"/>
              </p:cNvSpPr>
              <p:nvPr/>
            </p:nvSpPr>
            <p:spPr bwMode="auto">
              <a:xfrm>
                <a:off x="965" y="2251"/>
                <a:ext cx="266" cy="46"/>
              </a:xfrm>
              <a:prstGeom prst="rect">
                <a:avLst/>
              </a:prstGeom>
              <a:solidFill>
                <a:srgbClr val="C7DFA9"/>
              </a:solidFill>
              <a:ln w="9525">
                <a:noFill/>
                <a:miter lim="800000"/>
                <a:headEnd/>
                <a:tailEnd/>
              </a:ln>
            </p:spPr>
            <p:txBody>
              <a:bodyPr/>
              <a:lstStyle/>
              <a:p>
                <a:endParaRPr lang="en-US"/>
              </a:p>
            </p:txBody>
          </p:sp>
          <p:sp>
            <p:nvSpPr>
              <p:cNvPr id="419875" name="Rectangle 35"/>
              <p:cNvSpPr>
                <a:spLocks noChangeArrowheads="1"/>
              </p:cNvSpPr>
              <p:nvPr/>
            </p:nvSpPr>
            <p:spPr bwMode="auto">
              <a:xfrm>
                <a:off x="965" y="2297"/>
                <a:ext cx="266" cy="47"/>
              </a:xfrm>
              <a:prstGeom prst="rect">
                <a:avLst/>
              </a:prstGeom>
              <a:solidFill>
                <a:srgbClr val="C7DFA9"/>
              </a:solidFill>
              <a:ln w="9525">
                <a:noFill/>
                <a:miter lim="800000"/>
                <a:headEnd/>
                <a:tailEnd/>
              </a:ln>
            </p:spPr>
            <p:txBody>
              <a:bodyPr/>
              <a:lstStyle/>
              <a:p>
                <a:endParaRPr lang="en-US"/>
              </a:p>
            </p:txBody>
          </p:sp>
          <p:sp>
            <p:nvSpPr>
              <p:cNvPr id="419876" name="Rectangle 36"/>
              <p:cNvSpPr>
                <a:spLocks noChangeArrowheads="1"/>
              </p:cNvSpPr>
              <p:nvPr/>
            </p:nvSpPr>
            <p:spPr bwMode="auto">
              <a:xfrm>
                <a:off x="965" y="2344"/>
                <a:ext cx="266" cy="56"/>
              </a:xfrm>
              <a:prstGeom prst="rect">
                <a:avLst/>
              </a:prstGeom>
              <a:solidFill>
                <a:srgbClr val="C7DFA9"/>
              </a:solidFill>
              <a:ln w="9525">
                <a:noFill/>
                <a:miter lim="800000"/>
                <a:headEnd/>
                <a:tailEnd/>
              </a:ln>
            </p:spPr>
            <p:txBody>
              <a:bodyPr/>
              <a:lstStyle/>
              <a:p>
                <a:endParaRPr lang="en-US"/>
              </a:p>
            </p:txBody>
          </p:sp>
          <p:sp>
            <p:nvSpPr>
              <p:cNvPr id="419877" name="Rectangle 37"/>
              <p:cNvSpPr>
                <a:spLocks noChangeArrowheads="1"/>
              </p:cNvSpPr>
              <p:nvPr/>
            </p:nvSpPr>
            <p:spPr bwMode="auto">
              <a:xfrm>
                <a:off x="965" y="2400"/>
                <a:ext cx="266" cy="46"/>
              </a:xfrm>
              <a:prstGeom prst="rect">
                <a:avLst/>
              </a:prstGeom>
              <a:solidFill>
                <a:srgbClr val="C7DFA9"/>
              </a:solidFill>
              <a:ln w="9525">
                <a:noFill/>
                <a:miter lim="800000"/>
                <a:headEnd/>
                <a:tailEnd/>
              </a:ln>
            </p:spPr>
            <p:txBody>
              <a:bodyPr/>
              <a:lstStyle/>
              <a:p>
                <a:endParaRPr lang="en-US"/>
              </a:p>
            </p:txBody>
          </p:sp>
          <p:sp>
            <p:nvSpPr>
              <p:cNvPr id="419878" name="Rectangle 38"/>
              <p:cNvSpPr>
                <a:spLocks noChangeArrowheads="1"/>
              </p:cNvSpPr>
              <p:nvPr/>
            </p:nvSpPr>
            <p:spPr bwMode="auto">
              <a:xfrm>
                <a:off x="965" y="2446"/>
                <a:ext cx="266" cy="56"/>
              </a:xfrm>
              <a:prstGeom prst="rect">
                <a:avLst/>
              </a:prstGeom>
              <a:solidFill>
                <a:srgbClr val="C7DFA9"/>
              </a:solidFill>
              <a:ln w="9525">
                <a:noFill/>
                <a:miter lim="800000"/>
                <a:headEnd/>
                <a:tailEnd/>
              </a:ln>
            </p:spPr>
            <p:txBody>
              <a:bodyPr/>
              <a:lstStyle/>
              <a:p>
                <a:endParaRPr lang="en-US"/>
              </a:p>
            </p:txBody>
          </p:sp>
          <p:sp>
            <p:nvSpPr>
              <p:cNvPr id="419879" name="Rectangle 39"/>
              <p:cNvSpPr>
                <a:spLocks noChangeArrowheads="1"/>
              </p:cNvSpPr>
              <p:nvPr/>
            </p:nvSpPr>
            <p:spPr bwMode="auto">
              <a:xfrm>
                <a:off x="965" y="2502"/>
                <a:ext cx="266" cy="64"/>
              </a:xfrm>
              <a:prstGeom prst="rect">
                <a:avLst/>
              </a:prstGeom>
              <a:solidFill>
                <a:srgbClr val="C7DFA9"/>
              </a:solidFill>
              <a:ln w="9525">
                <a:noFill/>
                <a:miter lim="800000"/>
                <a:headEnd/>
                <a:tailEnd/>
              </a:ln>
            </p:spPr>
            <p:txBody>
              <a:bodyPr/>
              <a:lstStyle/>
              <a:p>
                <a:endParaRPr lang="en-US"/>
              </a:p>
            </p:txBody>
          </p:sp>
          <p:sp>
            <p:nvSpPr>
              <p:cNvPr id="419880" name="Rectangle 40"/>
              <p:cNvSpPr>
                <a:spLocks noChangeArrowheads="1"/>
              </p:cNvSpPr>
              <p:nvPr/>
            </p:nvSpPr>
            <p:spPr bwMode="auto">
              <a:xfrm>
                <a:off x="965" y="2566"/>
                <a:ext cx="266" cy="68"/>
              </a:xfrm>
              <a:prstGeom prst="rect">
                <a:avLst/>
              </a:prstGeom>
              <a:solidFill>
                <a:srgbClr val="C7DFA9"/>
              </a:solidFill>
              <a:ln w="9525">
                <a:noFill/>
                <a:miter lim="800000"/>
                <a:headEnd/>
                <a:tailEnd/>
              </a:ln>
            </p:spPr>
            <p:txBody>
              <a:bodyPr/>
              <a:lstStyle/>
              <a:p>
                <a:endParaRPr lang="en-US"/>
              </a:p>
            </p:txBody>
          </p:sp>
          <p:sp>
            <p:nvSpPr>
              <p:cNvPr id="419881" name="Rectangle 41"/>
              <p:cNvSpPr>
                <a:spLocks noChangeArrowheads="1"/>
              </p:cNvSpPr>
              <p:nvPr/>
            </p:nvSpPr>
            <p:spPr bwMode="auto">
              <a:xfrm>
                <a:off x="965" y="2634"/>
                <a:ext cx="266" cy="72"/>
              </a:xfrm>
              <a:prstGeom prst="rect">
                <a:avLst/>
              </a:prstGeom>
              <a:solidFill>
                <a:srgbClr val="C7DFA9"/>
              </a:solidFill>
              <a:ln w="9525">
                <a:noFill/>
                <a:miter lim="800000"/>
                <a:headEnd/>
                <a:tailEnd/>
              </a:ln>
            </p:spPr>
            <p:txBody>
              <a:bodyPr/>
              <a:lstStyle/>
              <a:p>
                <a:endParaRPr lang="en-US"/>
              </a:p>
            </p:txBody>
          </p:sp>
          <p:sp>
            <p:nvSpPr>
              <p:cNvPr id="419882" name="Rectangle 42"/>
              <p:cNvSpPr>
                <a:spLocks noChangeArrowheads="1"/>
              </p:cNvSpPr>
              <p:nvPr/>
            </p:nvSpPr>
            <p:spPr bwMode="auto">
              <a:xfrm>
                <a:off x="965" y="2706"/>
                <a:ext cx="266" cy="77"/>
              </a:xfrm>
              <a:prstGeom prst="rect">
                <a:avLst/>
              </a:prstGeom>
              <a:solidFill>
                <a:srgbClr val="C7DFA9"/>
              </a:solidFill>
              <a:ln w="9525">
                <a:noFill/>
                <a:miter lim="800000"/>
                <a:headEnd/>
                <a:tailEnd/>
              </a:ln>
            </p:spPr>
            <p:txBody>
              <a:bodyPr/>
              <a:lstStyle/>
              <a:p>
                <a:endParaRPr lang="en-US"/>
              </a:p>
            </p:txBody>
          </p:sp>
          <p:sp>
            <p:nvSpPr>
              <p:cNvPr id="419883" name="Rectangle 43"/>
              <p:cNvSpPr>
                <a:spLocks noChangeArrowheads="1"/>
              </p:cNvSpPr>
              <p:nvPr/>
            </p:nvSpPr>
            <p:spPr bwMode="auto">
              <a:xfrm>
                <a:off x="965" y="2783"/>
                <a:ext cx="266" cy="93"/>
              </a:xfrm>
              <a:prstGeom prst="rect">
                <a:avLst/>
              </a:prstGeom>
              <a:solidFill>
                <a:srgbClr val="C7DFA9"/>
              </a:solidFill>
              <a:ln w="9525">
                <a:noFill/>
                <a:miter lim="800000"/>
                <a:headEnd/>
                <a:tailEnd/>
              </a:ln>
            </p:spPr>
            <p:txBody>
              <a:bodyPr/>
              <a:lstStyle/>
              <a:p>
                <a:endParaRPr lang="en-US"/>
              </a:p>
            </p:txBody>
          </p:sp>
          <p:sp>
            <p:nvSpPr>
              <p:cNvPr id="419884" name="Rectangle 44"/>
              <p:cNvSpPr>
                <a:spLocks noChangeArrowheads="1"/>
              </p:cNvSpPr>
              <p:nvPr/>
            </p:nvSpPr>
            <p:spPr bwMode="auto">
              <a:xfrm>
                <a:off x="965" y="2876"/>
                <a:ext cx="266" cy="120"/>
              </a:xfrm>
              <a:prstGeom prst="rect">
                <a:avLst/>
              </a:prstGeom>
              <a:solidFill>
                <a:srgbClr val="C7DFA9"/>
              </a:solidFill>
              <a:ln w="9525">
                <a:noFill/>
                <a:miter lim="800000"/>
                <a:headEnd/>
                <a:tailEnd/>
              </a:ln>
            </p:spPr>
            <p:txBody>
              <a:bodyPr/>
              <a:lstStyle/>
              <a:p>
                <a:endParaRPr lang="en-US"/>
              </a:p>
            </p:txBody>
          </p:sp>
          <p:sp>
            <p:nvSpPr>
              <p:cNvPr id="419885" name="Rectangle 45"/>
              <p:cNvSpPr>
                <a:spLocks noChangeArrowheads="1"/>
              </p:cNvSpPr>
              <p:nvPr/>
            </p:nvSpPr>
            <p:spPr bwMode="auto">
              <a:xfrm>
                <a:off x="965" y="2996"/>
                <a:ext cx="266" cy="161"/>
              </a:xfrm>
              <a:prstGeom prst="rect">
                <a:avLst/>
              </a:prstGeom>
              <a:solidFill>
                <a:srgbClr val="C7DFA9"/>
              </a:solidFill>
              <a:ln w="9525">
                <a:noFill/>
                <a:miter lim="800000"/>
                <a:headEnd/>
                <a:tailEnd/>
              </a:ln>
            </p:spPr>
            <p:txBody>
              <a:bodyPr/>
              <a:lstStyle/>
              <a:p>
                <a:endParaRPr lang="en-US"/>
              </a:p>
            </p:txBody>
          </p:sp>
          <p:sp>
            <p:nvSpPr>
              <p:cNvPr id="419886" name="Rectangle 46"/>
              <p:cNvSpPr>
                <a:spLocks noChangeArrowheads="1"/>
              </p:cNvSpPr>
              <p:nvPr/>
            </p:nvSpPr>
            <p:spPr bwMode="auto">
              <a:xfrm>
                <a:off x="965" y="3157"/>
                <a:ext cx="266" cy="213"/>
              </a:xfrm>
              <a:prstGeom prst="rect">
                <a:avLst/>
              </a:prstGeom>
              <a:solidFill>
                <a:srgbClr val="C7DFA9"/>
              </a:solidFill>
              <a:ln w="9525">
                <a:noFill/>
                <a:miter lim="800000"/>
                <a:headEnd/>
                <a:tailEnd/>
              </a:ln>
            </p:spPr>
            <p:txBody>
              <a:bodyPr/>
              <a:lstStyle/>
              <a:p>
                <a:endParaRPr lang="en-US"/>
              </a:p>
            </p:txBody>
          </p:sp>
          <p:sp>
            <p:nvSpPr>
              <p:cNvPr id="419887" name="Freeform 47"/>
              <p:cNvSpPr>
                <a:spLocks/>
              </p:cNvSpPr>
              <p:nvPr/>
            </p:nvSpPr>
            <p:spPr bwMode="auto">
              <a:xfrm>
                <a:off x="965" y="974"/>
                <a:ext cx="262" cy="2392"/>
              </a:xfrm>
              <a:custGeom>
                <a:avLst/>
                <a:gdLst/>
                <a:ahLst/>
                <a:cxnLst>
                  <a:cxn ang="0">
                    <a:pos x="0" y="2392"/>
                  </a:cxn>
                  <a:cxn ang="0">
                    <a:pos x="0" y="80"/>
                  </a:cxn>
                  <a:cxn ang="0">
                    <a:pos x="262" y="0"/>
                  </a:cxn>
                  <a:cxn ang="0">
                    <a:pos x="262" y="2311"/>
                  </a:cxn>
                  <a:cxn ang="0">
                    <a:pos x="0" y="2392"/>
                  </a:cxn>
                </a:cxnLst>
                <a:rect l="0" t="0" r="r" b="b"/>
                <a:pathLst>
                  <a:path w="262" h="2392">
                    <a:moveTo>
                      <a:pt x="0" y="2392"/>
                    </a:moveTo>
                    <a:lnTo>
                      <a:pt x="0" y="80"/>
                    </a:lnTo>
                    <a:lnTo>
                      <a:pt x="262" y="0"/>
                    </a:lnTo>
                    <a:lnTo>
                      <a:pt x="262" y="2311"/>
                    </a:lnTo>
                    <a:lnTo>
                      <a:pt x="0" y="2392"/>
                    </a:lnTo>
                    <a:close/>
                  </a:path>
                </a:pathLst>
              </a:custGeom>
              <a:noFill/>
              <a:ln w="9525">
                <a:noFill/>
                <a:round/>
                <a:headEnd/>
                <a:tailEnd/>
              </a:ln>
            </p:spPr>
            <p:txBody>
              <a:bodyPr/>
              <a:lstStyle/>
              <a:p>
                <a:endParaRPr lang="en-US"/>
              </a:p>
            </p:txBody>
          </p:sp>
          <p:sp>
            <p:nvSpPr>
              <p:cNvPr id="419888" name="Rectangle 48"/>
              <p:cNvSpPr>
                <a:spLocks noChangeArrowheads="1"/>
              </p:cNvSpPr>
              <p:nvPr/>
            </p:nvSpPr>
            <p:spPr bwMode="auto">
              <a:xfrm>
                <a:off x="1227" y="974"/>
                <a:ext cx="4016" cy="157"/>
              </a:xfrm>
              <a:prstGeom prst="rect">
                <a:avLst/>
              </a:prstGeom>
              <a:solidFill>
                <a:srgbClr val="C7DFA9"/>
              </a:solidFill>
              <a:ln w="9525">
                <a:noFill/>
                <a:miter lim="800000"/>
                <a:headEnd/>
                <a:tailEnd/>
              </a:ln>
            </p:spPr>
            <p:txBody>
              <a:bodyPr/>
              <a:lstStyle/>
              <a:p>
                <a:endParaRPr lang="en-US"/>
              </a:p>
            </p:txBody>
          </p:sp>
          <p:sp>
            <p:nvSpPr>
              <p:cNvPr id="419889" name="Rectangle 49"/>
              <p:cNvSpPr>
                <a:spLocks noChangeArrowheads="1"/>
              </p:cNvSpPr>
              <p:nvPr/>
            </p:nvSpPr>
            <p:spPr bwMode="auto">
              <a:xfrm>
                <a:off x="1227" y="1131"/>
                <a:ext cx="4016" cy="136"/>
              </a:xfrm>
              <a:prstGeom prst="rect">
                <a:avLst/>
              </a:prstGeom>
              <a:solidFill>
                <a:srgbClr val="C7DFA9"/>
              </a:solidFill>
              <a:ln w="9525">
                <a:noFill/>
                <a:miter lim="800000"/>
                <a:headEnd/>
                <a:tailEnd/>
              </a:ln>
            </p:spPr>
            <p:txBody>
              <a:bodyPr/>
              <a:lstStyle/>
              <a:p>
                <a:endParaRPr lang="en-US"/>
              </a:p>
            </p:txBody>
          </p:sp>
          <p:sp>
            <p:nvSpPr>
              <p:cNvPr id="419890" name="Rectangle 50"/>
              <p:cNvSpPr>
                <a:spLocks noChangeArrowheads="1"/>
              </p:cNvSpPr>
              <p:nvPr/>
            </p:nvSpPr>
            <p:spPr bwMode="auto">
              <a:xfrm>
                <a:off x="1227" y="1267"/>
                <a:ext cx="4016" cy="98"/>
              </a:xfrm>
              <a:prstGeom prst="rect">
                <a:avLst/>
              </a:prstGeom>
              <a:solidFill>
                <a:srgbClr val="C7DFA9"/>
              </a:solidFill>
              <a:ln w="9525">
                <a:noFill/>
                <a:miter lim="800000"/>
                <a:headEnd/>
                <a:tailEnd/>
              </a:ln>
            </p:spPr>
            <p:txBody>
              <a:bodyPr/>
              <a:lstStyle/>
              <a:p>
                <a:endParaRPr lang="en-US"/>
              </a:p>
            </p:txBody>
          </p:sp>
          <p:sp>
            <p:nvSpPr>
              <p:cNvPr id="419891" name="Rectangle 51"/>
              <p:cNvSpPr>
                <a:spLocks noChangeArrowheads="1"/>
              </p:cNvSpPr>
              <p:nvPr/>
            </p:nvSpPr>
            <p:spPr bwMode="auto">
              <a:xfrm>
                <a:off x="1227" y="1365"/>
                <a:ext cx="4016" cy="81"/>
              </a:xfrm>
              <a:prstGeom prst="rect">
                <a:avLst/>
              </a:prstGeom>
              <a:solidFill>
                <a:srgbClr val="C7DFA9"/>
              </a:solidFill>
              <a:ln w="9525">
                <a:noFill/>
                <a:miter lim="800000"/>
                <a:headEnd/>
                <a:tailEnd/>
              </a:ln>
            </p:spPr>
            <p:txBody>
              <a:bodyPr/>
              <a:lstStyle/>
              <a:p>
                <a:endParaRPr lang="en-US"/>
              </a:p>
            </p:txBody>
          </p:sp>
          <p:sp>
            <p:nvSpPr>
              <p:cNvPr id="419892" name="Rectangle 52"/>
              <p:cNvSpPr>
                <a:spLocks noChangeArrowheads="1"/>
              </p:cNvSpPr>
              <p:nvPr/>
            </p:nvSpPr>
            <p:spPr bwMode="auto">
              <a:xfrm>
                <a:off x="1227" y="1446"/>
                <a:ext cx="4016" cy="72"/>
              </a:xfrm>
              <a:prstGeom prst="rect">
                <a:avLst/>
              </a:prstGeom>
              <a:solidFill>
                <a:srgbClr val="C7DFA9"/>
              </a:solidFill>
              <a:ln w="9525">
                <a:noFill/>
                <a:miter lim="800000"/>
                <a:headEnd/>
                <a:tailEnd/>
              </a:ln>
            </p:spPr>
            <p:txBody>
              <a:bodyPr/>
              <a:lstStyle/>
              <a:p>
                <a:endParaRPr lang="en-US"/>
              </a:p>
            </p:txBody>
          </p:sp>
          <p:sp>
            <p:nvSpPr>
              <p:cNvPr id="419893" name="Rectangle 53"/>
              <p:cNvSpPr>
                <a:spLocks noChangeArrowheads="1"/>
              </p:cNvSpPr>
              <p:nvPr/>
            </p:nvSpPr>
            <p:spPr bwMode="auto">
              <a:xfrm>
                <a:off x="1227" y="1518"/>
                <a:ext cx="4016" cy="64"/>
              </a:xfrm>
              <a:prstGeom prst="rect">
                <a:avLst/>
              </a:prstGeom>
              <a:solidFill>
                <a:srgbClr val="C7DFA9"/>
              </a:solidFill>
              <a:ln w="9525">
                <a:noFill/>
                <a:miter lim="800000"/>
                <a:headEnd/>
                <a:tailEnd/>
              </a:ln>
            </p:spPr>
            <p:txBody>
              <a:bodyPr/>
              <a:lstStyle/>
              <a:p>
                <a:endParaRPr lang="en-US"/>
              </a:p>
            </p:txBody>
          </p:sp>
          <p:sp>
            <p:nvSpPr>
              <p:cNvPr id="419894" name="Rectangle 54"/>
              <p:cNvSpPr>
                <a:spLocks noChangeArrowheads="1"/>
              </p:cNvSpPr>
              <p:nvPr/>
            </p:nvSpPr>
            <p:spPr bwMode="auto">
              <a:xfrm>
                <a:off x="1227" y="1582"/>
                <a:ext cx="4016" cy="64"/>
              </a:xfrm>
              <a:prstGeom prst="rect">
                <a:avLst/>
              </a:prstGeom>
              <a:solidFill>
                <a:srgbClr val="C7DFA9"/>
              </a:solidFill>
              <a:ln w="9525">
                <a:noFill/>
                <a:miter lim="800000"/>
                <a:headEnd/>
                <a:tailEnd/>
              </a:ln>
            </p:spPr>
            <p:txBody>
              <a:bodyPr/>
              <a:lstStyle/>
              <a:p>
                <a:endParaRPr lang="en-US"/>
              </a:p>
            </p:txBody>
          </p:sp>
          <p:sp>
            <p:nvSpPr>
              <p:cNvPr id="419895" name="Rectangle 55"/>
              <p:cNvSpPr>
                <a:spLocks noChangeArrowheads="1"/>
              </p:cNvSpPr>
              <p:nvPr/>
            </p:nvSpPr>
            <p:spPr bwMode="auto">
              <a:xfrm>
                <a:off x="1227" y="1646"/>
                <a:ext cx="4016" cy="55"/>
              </a:xfrm>
              <a:prstGeom prst="rect">
                <a:avLst/>
              </a:prstGeom>
              <a:solidFill>
                <a:srgbClr val="C7DFA9"/>
              </a:solidFill>
              <a:ln w="9525">
                <a:noFill/>
                <a:miter lim="800000"/>
                <a:headEnd/>
                <a:tailEnd/>
              </a:ln>
            </p:spPr>
            <p:txBody>
              <a:bodyPr/>
              <a:lstStyle/>
              <a:p>
                <a:endParaRPr lang="en-US"/>
              </a:p>
            </p:txBody>
          </p:sp>
          <p:sp>
            <p:nvSpPr>
              <p:cNvPr id="419896" name="Rectangle 56"/>
              <p:cNvSpPr>
                <a:spLocks noChangeArrowheads="1"/>
              </p:cNvSpPr>
              <p:nvPr/>
            </p:nvSpPr>
            <p:spPr bwMode="auto">
              <a:xfrm>
                <a:off x="1227" y="1701"/>
                <a:ext cx="4016" cy="43"/>
              </a:xfrm>
              <a:prstGeom prst="rect">
                <a:avLst/>
              </a:prstGeom>
              <a:solidFill>
                <a:srgbClr val="C7DFA9"/>
              </a:solidFill>
              <a:ln w="9525">
                <a:noFill/>
                <a:miter lim="800000"/>
                <a:headEnd/>
                <a:tailEnd/>
              </a:ln>
            </p:spPr>
            <p:txBody>
              <a:bodyPr/>
              <a:lstStyle/>
              <a:p>
                <a:endParaRPr lang="en-US"/>
              </a:p>
            </p:txBody>
          </p:sp>
          <p:sp>
            <p:nvSpPr>
              <p:cNvPr id="419897" name="Rectangle 57"/>
              <p:cNvSpPr>
                <a:spLocks noChangeArrowheads="1"/>
              </p:cNvSpPr>
              <p:nvPr/>
            </p:nvSpPr>
            <p:spPr bwMode="auto">
              <a:xfrm>
                <a:off x="1227" y="1744"/>
                <a:ext cx="4016" cy="55"/>
              </a:xfrm>
              <a:prstGeom prst="rect">
                <a:avLst/>
              </a:prstGeom>
              <a:solidFill>
                <a:srgbClr val="C7DFA9"/>
              </a:solidFill>
              <a:ln w="9525">
                <a:noFill/>
                <a:miter lim="800000"/>
                <a:headEnd/>
                <a:tailEnd/>
              </a:ln>
            </p:spPr>
            <p:txBody>
              <a:bodyPr/>
              <a:lstStyle/>
              <a:p>
                <a:endParaRPr lang="en-US"/>
              </a:p>
            </p:txBody>
          </p:sp>
          <p:sp>
            <p:nvSpPr>
              <p:cNvPr id="419898" name="Rectangle 58"/>
              <p:cNvSpPr>
                <a:spLocks noChangeArrowheads="1"/>
              </p:cNvSpPr>
              <p:nvPr/>
            </p:nvSpPr>
            <p:spPr bwMode="auto">
              <a:xfrm>
                <a:off x="1227" y="1799"/>
                <a:ext cx="4016" cy="47"/>
              </a:xfrm>
              <a:prstGeom prst="rect">
                <a:avLst/>
              </a:prstGeom>
              <a:solidFill>
                <a:srgbClr val="C7DFA9"/>
              </a:solidFill>
              <a:ln w="9525">
                <a:noFill/>
                <a:miter lim="800000"/>
                <a:headEnd/>
                <a:tailEnd/>
              </a:ln>
            </p:spPr>
            <p:txBody>
              <a:bodyPr/>
              <a:lstStyle/>
              <a:p>
                <a:endParaRPr lang="en-US"/>
              </a:p>
            </p:txBody>
          </p:sp>
          <p:sp>
            <p:nvSpPr>
              <p:cNvPr id="419899" name="Rectangle 59"/>
              <p:cNvSpPr>
                <a:spLocks noChangeArrowheads="1"/>
              </p:cNvSpPr>
              <p:nvPr/>
            </p:nvSpPr>
            <p:spPr bwMode="auto">
              <a:xfrm>
                <a:off x="1227" y="1846"/>
                <a:ext cx="4016" cy="43"/>
              </a:xfrm>
              <a:prstGeom prst="rect">
                <a:avLst/>
              </a:prstGeom>
              <a:solidFill>
                <a:srgbClr val="C7DFA9"/>
              </a:solidFill>
              <a:ln w="9525">
                <a:noFill/>
                <a:miter lim="800000"/>
                <a:headEnd/>
                <a:tailEnd/>
              </a:ln>
            </p:spPr>
            <p:txBody>
              <a:bodyPr/>
              <a:lstStyle/>
              <a:p>
                <a:endParaRPr lang="en-US"/>
              </a:p>
            </p:txBody>
          </p:sp>
          <p:sp>
            <p:nvSpPr>
              <p:cNvPr id="419900" name="Rectangle 60"/>
              <p:cNvSpPr>
                <a:spLocks noChangeArrowheads="1"/>
              </p:cNvSpPr>
              <p:nvPr/>
            </p:nvSpPr>
            <p:spPr bwMode="auto">
              <a:xfrm>
                <a:off x="1227" y="1889"/>
                <a:ext cx="4016" cy="47"/>
              </a:xfrm>
              <a:prstGeom prst="rect">
                <a:avLst/>
              </a:prstGeom>
              <a:solidFill>
                <a:srgbClr val="C7DFA9"/>
              </a:solidFill>
              <a:ln w="9525">
                <a:noFill/>
                <a:miter lim="800000"/>
                <a:headEnd/>
                <a:tailEnd/>
              </a:ln>
            </p:spPr>
            <p:txBody>
              <a:bodyPr/>
              <a:lstStyle/>
              <a:p>
                <a:endParaRPr lang="en-US"/>
              </a:p>
            </p:txBody>
          </p:sp>
          <p:sp>
            <p:nvSpPr>
              <p:cNvPr id="419901" name="Rectangle 61"/>
              <p:cNvSpPr>
                <a:spLocks noChangeArrowheads="1"/>
              </p:cNvSpPr>
              <p:nvPr/>
            </p:nvSpPr>
            <p:spPr bwMode="auto">
              <a:xfrm>
                <a:off x="1227" y="1936"/>
                <a:ext cx="4016" cy="46"/>
              </a:xfrm>
              <a:prstGeom prst="rect">
                <a:avLst/>
              </a:prstGeom>
              <a:solidFill>
                <a:srgbClr val="C7DFA9"/>
              </a:solidFill>
              <a:ln w="9525">
                <a:noFill/>
                <a:miter lim="800000"/>
                <a:headEnd/>
                <a:tailEnd/>
              </a:ln>
            </p:spPr>
            <p:txBody>
              <a:bodyPr/>
              <a:lstStyle/>
              <a:p>
                <a:endParaRPr lang="en-US"/>
              </a:p>
            </p:txBody>
          </p:sp>
          <p:sp>
            <p:nvSpPr>
              <p:cNvPr id="419902" name="Rectangle 62"/>
              <p:cNvSpPr>
                <a:spLocks noChangeArrowheads="1"/>
              </p:cNvSpPr>
              <p:nvPr/>
            </p:nvSpPr>
            <p:spPr bwMode="auto">
              <a:xfrm>
                <a:off x="1227" y="1982"/>
                <a:ext cx="4016" cy="43"/>
              </a:xfrm>
              <a:prstGeom prst="rect">
                <a:avLst/>
              </a:prstGeom>
              <a:solidFill>
                <a:srgbClr val="C7DFA9"/>
              </a:solidFill>
              <a:ln w="9525">
                <a:noFill/>
                <a:miter lim="800000"/>
                <a:headEnd/>
                <a:tailEnd/>
              </a:ln>
            </p:spPr>
            <p:txBody>
              <a:bodyPr/>
              <a:lstStyle/>
              <a:p>
                <a:endParaRPr lang="en-US"/>
              </a:p>
            </p:txBody>
          </p:sp>
          <p:sp>
            <p:nvSpPr>
              <p:cNvPr id="419903" name="Rectangle 63"/>
              <p:cNvSpPr>
                <a:spLocks noChangeArrowheads="1"/>
              </p:cNvSpPr>
              <p:nvPr/>
            </p:nvSpPr>
            <p:spPr bwMode="auto">
              <a:xfrm>
                <a:off x="1227" y="2025"/>
                <a:ext cx="4016" cy="47"/>
              </a:xfrm>
              <a:prstGeom prst="rect">
                <a:avLst/>
              </a:prstGeom>
              <a:solidFill>
                <a:srgbClr val="C7DFA9"/>
              </a:solidFill>
              <a:ln w="9525">
                <a:noFill/>
                <a:miter lim="800000"/>
                <a:headEnd/>
                <a:tailEnd/>
              </a:ln>
            </p:spPr>
            <p:txBody>
              <a:bodyPr/>
              <a:lstStyle/>
              <a:p>
                <a:endParaRPr lang="en-US"/>
              </a:p>
            </p:txBody>
          </p:sp>
          <p:sp>
            <p:nvSpPr>
              <p:cNvPr id="419904" name="Rectangle 64"/>
              <p:cNvSpPr>
                <a:spLocks noChangeArrowheads="1"/>
              </p:cNvSpPr>
              <p:nvPr/>
            </p:nvSpPr>
            <p:spPr bwMode="auto">
              <a:xfrm>
                <a:off x="1227" y="2072"/>
                <a:ext cx="4016" cy="42"/>
              </a:xfrm>
              <a:prstGeom prst="rect">
                <a:avLst/>
              </a:prstGeom>
              <a:solidFill>
                <a:srgbClr val="C7DFA9"/>
              </a:solidFill>
              <a:ln w="9525">
                <a:noFill/>
                <a:miter lim="800000"/>
                <a:headEnd/>
                <a:tailEnd/>
              </a:ln>
            </p:spPr>
            <p:txBody>
              <a:bodyPr/>
              <a:lstStyle/>
              <a:p>
                <a:endParaRPr lang="en-US"/>
              </a:p>
            </p:txBody>
          </p:sp>
          <p:sp>
            <p:nvSpPr>
              <p:cNvPr id="419905" name="Rectangle 65"/>
              <p:cNvSpPr>
                <a:spLocks noChangeArrowheads="1"/>
              </p:cNvSpPr>
              <p:nvPr/>
            </p:nvSpPr>
            <p:spPr bwMode="auto">
              <a:xfrm>
                <a:off x="1227" y="2114"/>
                <a:ext cx="4016" cy="47"/>
              </a:xfrm>
              <a:prstGeom prst="rect">
                <a:avLst/>
              </a:prstGeom>
              <a:solidFill>
                <a:srgbClr val="C7DFA9"/>
              </a:solidFill>
              <a:ln w="9525">
                <a:noFill/>
                <a:miter lim="800000"/>
                <a:headEnd/>
                <a:tailEnd/>
              </a:ln>
            </p:spPr>
            <p:txBody>
              <a:bodyPr/>
              <a:lstStyle/>
              <a:p>
                <a:endParaRPr lang="en-US"/>
              </a:p>
            </p:txBody>
          </p:sp>
          <p:sp>
            <p:nvSpPr>
              <p:cNvPr id="419906" name="Rectangle 66"/>
              <p:cNvSpPr>
                <a:spLocks noChangeArrowheads="1"/>
              </p:cNvSpPr>
              <p:nvPr/>
            </p:nvSpPr>
            <p:spPr bwMode="auto">
              <a:xfrm>
                <a:off x="1227" y="2161"/>
                <a:ext cx="4016" cy="47"/>
              </a:xfrm>
              <a:prstGeom prst="rect">
                <a:avLst/>
              </a:prstGeom>
              <a:solidFill>
                <a:srgbClr val="C7DFA9"/>
              </a:solidFill>
              <a:ln w="9525">
                <a:noFill/>
                <a:miter lim="800000"/>
                <a:headEnd/>
                <a:tailEnd/>
              </a:ln>
            </p:spPr>
            <p:txBody>
              <a:bodyPr/>
              <a:lstStyle/>
              <a:p>
                <a:endParaRPr lang="en-US"/>
              </a:p>
            </p:txBody>
          </p:sp>
          <p:sp>
            <p:nvSpPr>
              <p:cNvPr id="419907" name="Rectangle 67"/>
              <p:cNvSpPr>
                <a:spLocks noChangeArrowheads="1"/>
              </p:cNvSpPr>
              <p:nvPr/>
            </p:nvSpPr>
            <p:spPr bwMode="auto">
              <a:xfrm>
                <a:off x="1227" y="2208"/>
                <a:ext cx="4016" cy="43"/>
              </a:xfrm>
              <a:prstGeom prst="rect">
                <a:avLst/>
              </a:prstGeom>
              <a:solidFill>
                <a:srgbClr val="C7DFA9"/>
              </a:solidFill>
              <a:ln w="9525">
                <a:noFill/>
                <a:miter lim="800000"/>
                <a:headEnd/>
                <a:tailEnd/>
              </a:ln>
            </p:spPr>
            <p:txBody>
              <a:bodyPr/>
              <a:lstStyle/>
              <a:p>
                <a:endParaRPr lang="en-US"/>
              </a:p>
            </p:txBody>
          </p:sp>
          <p:sp>
            <p:nvSpPr>
              <p:cNvPr id="419908" name="Rectangle 68"/>
              <p:cNvSpPr>
                <a:spLocks noChangeArrowheads="1"/>
              </p:cNvSpPr>
              <p:nvPr/>
            </p:nvSpPr>
            <p:spPr bwMode="auto">
              <a:xfrm>
                <a:off x="1227" y="2251"/>
                <a:ext cx="4016" cy="46"/>
              </a:xfrm>
              <a:prstGeom prst="rect">
                <a:avLst/>
              </a:prstGeom>
              <a:solidFill>
                <a:srgbClr val="C7DFA9"/>
              </a:solidFill>
              <a:ln w="9525">
                <a:noFill/>
                <a:miter lim="800000"/>
                <a:headEnd/>
                <a:tailEnd/>
              </a:ln>
            </p:spPr>
            <p:txBody>
              <a:bodyPr/>
              <a:lstStyle/>
              <a:p>
                <a:endParaRPr lang="en-US"/>
              </a:p>
            </p:txBody>
          </p:sp>
          <p:sp>
            <p:nvSpPr>
              <p:cNvPr id="419909" name="Rectangle 69"/>
              <p:cNvSpPr>
                <a:spLocks noChangeArrowheads="1"/>
              </p:cNvSpPr>
              <p:nvPr/>
            </p:nvSpPr>
            <p:spPr bwMode="auto">
              <a:xfrm>
                <a:off x="1227" y="2297"/>
                <a:ext cx="4016" cy="52"/>
              </a:xfrm>
              <a:prstGeom prst="rect">
                <a:avLst/>
              </a:prstGeom>
              <a:solidFill>
                <a:srgbClr val="C7DFA9"/>
              </a:solidFill>
              <a:ln w="9525">
                <a:noFill/>
                <a:miter lim="800000"/>
                <a:headEnd/>
                <a:tailEnd/>
              </a:ln>
            </p:spPr>
            <p:txBody>
              <a:bodyPr/>
              <a:lstStyle/>
              <a:p>
                <a:endParaRPr lang="en-US"/>
              </a:p>
            </p:txBody>
          </p:sp>
          <p:sp>
            <p:nvSpPr>
              <p:cNvPr id="419910" name="Rectangle 70"/>
              <p:cNvSpPr>
                <a:spLocks noChangeArrowheads="1"/>
              </p:cNvSpPr>
              <p:nvPr/>
            </p:nvSpPr>
            <p:spPr bwMode="auto">
              <a:xfrm>
                <a:off x="1227" y="2349"/>
                <a:ext cx="4016" cy="46"/>
              </a:xfrm>
              <a:prstGeom prst="rect">
                <a:avLst/>
              </a:prstGeom>
              <a:solidFill>
                <a:srgbClr val="C7DFA9"/>
              </a:solidFill>
              <a:ln w="9525">
                <a:noFill/>
                <a:miter lim="800000"/>
                <a:headEnd/>
                <a:tailEnd/>
              </a:ln>
            </p:spPr>
            <p:txBody>
              <a:bodyPr/>
              <a:lstStyle/>
              <a:p>
                <a:endParaRPr lang="en-US"/>
              </a:p>
            </p:txBody>
          </p:sp>
          <p:sp>
            <p:nvSpPr>
              <p:cNvPr id="419911" name="Rectangle 71"/>
              <p:cNvSpPr>
                <a:spLocks noChangeArrowheads="1"/>
              </p:cNvSpPr>
              <p:nvPr/>
            </p:nvSpPr>
            <p:spPr bwMode="auto">
              <a:xfrm>
                <a:off x="1227" y="2395"/>
                <a:ext cx="4016" cy="56"/>
              </a:xfrm>
              <a:prstGeom prst="rect">
                <a:avLst/>
              </a:prstGeom>
              <a:solidFill>
                <a:srgbClr val="C7DFA9"/>
              </a:solidFill>
              <a:ln w="9525">
                <a:noFill/>
                <a:miter lim="800000"/>
                <a:headEnd/>
                <a:tailEnd/>
              </a:ln>
            </p:spPr>
            <p:txBody>
              <a:bodyPr/>
              <a:lstStyle/>
              <a:p>
                <a:endParaRPr lang="en-US"/>
              </a:p>
            </p:txBody>
          </p:sp>
          <p:sp>
            <p:nvSpPr>
              <p:cNvPr id="419912" name="Rectangle 72"/>
              <p:cNvSpPr>
                <a:spLocks noChangeArrowheads="1"/>
              </p:cNvSpPr>
              <p:nvPr/>
            </p:nvSpPr>
            <p:spPr bwMode="auto">
              <a:xfrm>
                <a:off x="1227" y="2451"/>
                <a:ext cx="4016" cy="64"/>
              </a:xfrm>
              <a:prstGeom prst="rect">
                <a:avLst/>
              </a:prstGeom>
              <a:solidFill>
                <a:srgbClr val="C7DFA9"/>
              </a:solidFill>
              <a:ln w="9525">
                <a:noFill/>
                <a:miter lim="800000"/>
                <a:headEnd/>
                <a:tailEnd/>
              </a:ln>
            </p:spPr>
            <p:txBody>
              <a:bodyPr/>
              <a:lstStyle/>
              <a:p>
                <a:endParaRPr lang="en-US"/>
              </a:p>
            </p:txBody>
          </p:sp>
          <p:sp>
            <p:nvSpPr>
              <p:cNvPr id="419913" name="Rectangle 73"/>
              <p:cNvSpPr>
                <a:spLocks noChangeArrowheads="1"/>
              </p:cNvSpPr>
              <p:nvPr/>
            </p:nvSpPr>
            <p:spPr bwMode="auto">
              <a:xfrm>
                <a:off x="1227" y="2515"/>
                <a:ext cx="4016" cy="59"/>
              </a:xfrm>
              <a:prstGeom prst="rect">
                <a:avLst/>
              </a:prstGeom>
              <a:solidFill>
                <a:srgbClr val="C7DFA9"/>
              </a:solidFill>
              <a:ln w="9525">
                <a:noFill/>
                <a:miter lim="800000"/>
                <a:headEnd/>
                <a:tailEnd/>
              </a:ln>
            </p:spPr>
            <p:txBody>
              <a:bodyPr/>
              <a:lstStyle/>
              <a:p>
                <a:endParaRPr lang="en-US"/>
              </a:p>
            </p:txBody>
          </p:sp>
          <p:sp>
            <p:nvSpPr>
              <p:cNvPr id="419914" name="Rectangle 74"/>
              <p:cNvSpPr>
                <a:spLocks noChangeArrowheads="1"/>
              </p:cNvSpPr>
              <p:nvPr/>
            </p:nvSpPr>
            <p:spPr bwMode="auto">
              <a:xfrm>
                <a:off x="1227" y="2574"/>
                <a:ext cx="4016" cy="73"/>
              </a:xfrm>
              <a:prstGeom prst="rect">
                <a:avLst/>
              </a:prstGeom>
              <a:solidFill>
                <a:srgbClr val="C7DFA9"/>
              </a:solidFill>
              <a:ln w="9525">
                <a:noFill/>
                <a:miter lim="800000"/>
                <a:headEnd/>
                <a:tailEnd/>
              </a:ln>
            </p:spPr>
            <p:txBody>
              <a:bodyPr/>
              <a:lstStyle/>
              <a:p>
                <a:endParaRPr lang="en-US"/>
              </a:p>
            </p:txBody>
          </p:sp>
          <p:sp>
            <p:nvSpPr>
              <p:cNvPr id="419915" name="Rectangle 75"/>
              <p:cNvSpPr>
                <a:spLocks noChangeArrowheads="1"/>
              </p:cNvSpPr>
              <p:nvPr/>
            </p:nvSpPr>
            <p:spPr bwMode="auto">
              <a:xfrm>
                <a:off x="1227" y="2647"/>
                <a:ext cx="4016" cy="72"/>
              </a:xfrm>
              <a:prstGeom prst="rect">
                <a:avLst/>
              </a:prstGeom>
              <a:solidFill>
                <a:srgbClr val="C7DFA9"/>
              </a:solidFill>
              <a:ln w="9525">
                <a:noFill/>
                <a:miter lim="800000"/>
                <a:headEnd/>
                <a:tailEnd/>
              </a:ln>
            </p:spPr>
            <p:txBody>
              <a:bodyPr/>
              <a:lstStyle/>
              <a:p>
                <a:endParaRPr lang="en-US"/>
              </a:p>
            </p:txBody>
          </p:sp>
          <p:sp>
            <p:nvSpPr>
              <p:cNvPr id="419916" name="Rectangle 76"/>
              <p:cNvSpPr>
                <a:spLocks noChangeArrowheads="1"/>
              </p:cNvSpPr>
              <p:nvPr/>
            </p:nvSpPr>
            <p:spPr bwMode="auto">
              <a:xfrm>
                <a:off x="1227" y="2719"/>
                <a:ext cx="4016" cy="94"/>
              </a:xfrm>
              <a:prstGeom prst="rect">
                <a:avLst/>
              </a:prstGeom>
              <a:solidFill>
                <a:srgbClr val="C7DFA9"/>
              </a:solidFill>
              <a:ln w="9525">
                <a:noFill/>
                <a:miter lim="800000"/>
                <a:headEnd/>
                <a:tailEnd/>
              </a:ln>
            </p:spPr>
            <p:txBody>
              <a:bodyPr/>
              <a:lstStyle/>
              <a:p>
                <a:endParaRPr lang="en-US"/>
              </a:p>
            </p:txBody>
          </p:sp>
          <p:sp>
            <p:nvSpPr>
              <p:cNvPr id="419917" name="Rectangle 77"/>
              <p:cNvSpPr>
                <a:spLocks noChangeArrowheads="1"/>
              </p:cNvSpPr>
              <p:nvPr/>
            </p:nvSpPr>
            <p:spPr bwMode="auto">
              <a:xfrm>
                <a:off x="1227" y="2813"/>
                <a:ext cx="4016" cy="115"/>
              </a:xfrm>
              <a:prstGeom prst="rect">
                <a:avLst/>
              </a:prstGeom>
              <a:solidFill>
                <a:srgbClr val="C7DFA9"/>
              </a:solidFill>
              <a:ln w="9525">
                <a:noFill/>
                <a:miter lim="800000"/>
                <a:headEnd/>
                <a:tailEnd/>
              </a:ln>
            </p:spPr>
            <p:txBody>
              <a:bodyPr/>
              <a:lstStyle/>
              <a:p>
                <a:endParaRPr lang="en-US"/>
              </a:p>
            </p:txBody>
          </p:sp>
          <p:sp>
            <p:nvSpPr>
              <p:cNvPr id="419918" name="Rectangle 78"/>
              <p:cNvSpPr>
                <a:spLocks noChangeArrowheads="1"/>
              </p:cNvSpPr>
              <p:nvPr/>
            </p:nvSpPr>
            <p:spPr bwMode="auto">
              <a:xfrm>
                <a:off x="1227" y="2928"/>
                <a:ext cx="4016" cy="153"/>
              </a:xfrm>
              <a:prstGeom prst="rect">
                <a:avLst/>
              </a:prstGeom>
              <a:solidFill>
                <a:srgbClr val="C7DFA9"/>
              </a:solidFill>
              <a:ln w="9525">
                <a:noFill/>
                <a:miter lim="800000"/>
                <a:headEnd/>
                <a:tailEnd/>
              </a:ln>
            </p:spPr>
            <p:txBody>
              <a:bodyPr/>
              <a:lstStyle/>
              <a:p>
                <a:endParaRPr lang="en-US"/>
              </a:p>
            </p:txBody>
          </p:sp>
          <p:sp>
            <p:nvSpPr>
              <p:cNvPr id="419919" name="Rectangle 79"/>
              <p:cNvSpPr>
                <a:spLocks noChangeArrowheads="1"/>
              </p:cNvSpPr>
              <p:nvPr/>
            </p:nvSpPr>
            <p:spPr bwMode="auto">
              <a:xfrm>
                <a:off x="1227" y="3081"/>
                <a:ext cx="4016" cy="204"/>
              </a:xfrm>
              <a:prstGeom prst="rect">
                <a:avLst/>
              </a:prstGeom>
              <a:solidFill>
                <a:srgbClr val="C7DFA9"/>
              </a:solidFill>
              <a:ln w="9525">
                <a:noFill/>
                <a:miter lim="800000"/>
                <a:headEnd/>
                <a:tailEnd/>
              </a:ln>
            </p:spPr>
            <p:txBody>
              <a:bodyPr/>
              <a:lstStyle/>
              <a:p>
                <a:endParaRPr lang="en-US"/>
              </a:p>
            </p:txBody>
          </p:sp>
          <p:sp>
            <p:nvSpPr>
              <p:cNvPr id="419920" name="Rectangle 80"/>
              <p:cNvSpPr>
                <a:spLocks noChangeArrowheads="1"/>
              </p:cNvSpPr>
              <p:nvPr/>
            </p:nvSpPr>
            <p:spPr bwMode="auto">
              <a:xfrm>
                <a:off x="1227" y="974"/>
                <a:ext cx="4016" cy="2311"/>
              </a:xfrm>
              <a:prstGeom prst="rect">
                <a:avLst/>
              </a:prstGeom>
              <a:noFill/>
              <a:ln w="9525">
                <a:noFill/>
                <a:miter lim="800000"/>
                <a:headEnd/>
                <a:tailEnd/>
              </a:ln>
            </p:spPr>
            <p:txBody>
              <a:bodyPr/>
              <a:lstStyle/>
              <a:p>
                <a:endParaRPr lang="en-US"/>
              </a:p>
            </p:txBody>
          </p:sp>
          <p:sp>
            <p:nvSpPr>
              <p:cNvPr id="419921" name="Freeform 81"/>
              <p:cNvSpPr>
                <a:spLocks/>
              </p:cNvSpPr>
              <p:nvPr/>
            </p:nvSpPr>
            <p:spPr bwMode="auto">
              <a:xfrm>
                <a:off x="965" y="3285"/>
                <a:ext cx="4278" cy="81"/>
              </a:xfrm>
              <a:custGeom>
                <a:avLst/>
                <a:gdLst/>
                <a:ahLst/>
                <a:cxnLst>
                  <a:cxn ang="0">
                    <a:pos x="0" y="19"/>
                  </a:cxn>
                  <a:cxn ang="0">
                    <a:pos x="58" y="0"/>
                  </a:cxn>
                  <a:cxn ang="0">
                    <a:pos x="948" y="0"/>
                  </a:cxn>
                </a:cxnLst>
                <a:rect l="0" t="0" r="r" b="b"/>
                <a:pathLst>
                  <a:path w="948" h="19">
                    <a:moveTo>
                      <a:pt x="0" y="19"/>
                    </a:moveTo>
                    <a:lnTo>
                      <a:pt x="58" y="0"/>
                    </a:lnTo>
                    <a:lnTo>
                      <a:pt x="948" y="0"/>
                    </a:lnTo>
                  </a:path>
                </a:pathLst>
              </a:custGeom>
              <a:noFill/>
              <a:ln w="0">
                <a:solidFill>
                  <a:srgbClr val="000000"/>
                </a:solidFill>
                <a:prstDash val="solid"/>
                <a:round/>
                <a:headEnd/>
                <a:tailEnd/>
              </a:ln>
            </p:spPr>
            <p:txBody>
              <a:bodyPr/>
              <a:lstStyle/>
              <a:p>
                <a:endParaRPr lang="en-US"/>
              </a:p>
            </p:txBody>
          </p:sp>
          <p:sp>
            <p:nvSpPr>
              <p:cNvPr id="419922" name="Freeform 82"/>
              <p:cNvSpPr>
                <a:spLocks/>
              </p:cNvSpPr>
              <p:nvPr/>
            </p:nvSpPr>
            <p:spPr bwMode="auto">
              <a:xfrm>
                <a:off x="965" y="2996"/>
                <a:ext cx="4278" cy="81"/>
              </a:xfrm>
              <a:custGeom>
                <a:avLst/>
                <a:gdLst/>
                <a:ahLst/>
                <a:cxnLst>
                  <a:cxn ang="0">
                    <a:pos x="0" y="19"/>
                  </a:cxn>
                  <a:cxn ang="0">
                    <a:pos x="58" y="0"/>
                  </a:cxn>
                  <a:cxn ang="0">
                    <a:pos x="948" y="0"/>
                  </a:cxn>
                </a:cxnLst>
                <a:rect l="0" t="0" r="r" b="b"/>
                <a:pathLst>
                  <a:path w="948" h="19">
                    <a:moveTo>
                      <a:pt x="0" y="19"/>
                    </a:moveTo>
                    <a:lnTo>
                      <a:pt x="58" y="0"/>
                    </a:lnTo>
                    <a:lnTo>
                      <a:pt x="948" y="0"/>
                    </a:lnTo>
                  </a:path>
                </a:pathLst>
              </a:custGeom>
              <a:noFill/>
              <a:ln w="0">
                <a:solidFill>
                  <a:srgbClr val="000000"/>
                </a:solidFill>
                <a:prstDash val="solid"/>
                <a:round/>
                <a:headEnd/>
                <a:tailEnd/>
              </a:ln>
            </p:spPr>
            <p:txBody>
              <a:bodyPr/>
              <a:lstStyle/>
              <a:p>
                <a:endParaRPr lang="en-US"/>
              </a:p>
            </p:txBody>
          </p:sp>
          <p:sp>
            <p:nvSpPr>
              <p:cNvPr id="419923" name="Freeform 83"/>
              <p:cNvSpPr>
                <a:spLocks/>
              </p:cNvSpPr>
              <p:nvPr/>
            </p:nvSpPr>
            <p:spPr bwMode="auto">
              <a:xfrm>
                <a:off x="965" y="2710"/>
                <a:ext cx="4278" cy="77"/>
              </a:xfrm>
              <a:custGeom>
                <a:avLst/>
                <a:gdLst/>
                <a:ahLst/>
                <a:cxnLst>
                  <a:cxn ang="0">
                    <a:pos x="0" y="18"/>
                  </a:cxn>
                  <a:cxn ang="0">
                    <a:pos x="58" y="0"/>
                  </a:cxn>
                  <a:cxn ang="0">
                    <a:pos x="948" y="0"/>
                  </a:cxn>
                </a:cxnLst>
                <a:rect l="0" t="0" r="r" b="b"/>
                <a:pathLst>
                  <a:path w="948" h="18">
                    <a:moveTo>
                      <a:pt x="0" y="18"/>
                    </a:moveTo>
                    <a:lnTo>
                      <a:pt x="58" y="0"/>
                    </a:lnTo>
                    <a:lnTo>
                      <a:pt x="948" y="0"/>
                    </a:lnTo>
                  </a:path>
                </a:pathLst>
              </a:custGeom>
              <a:noFill/>
              <a:ln w="0">
                <a:solidFill>
                  <a:srgbClr val="000000"/>
                </a:solidFill>
                <a:prstDash val="solid"/>
                <a:round/>
                <a:headEnd/>
                <a:tailEnd/>
              </a:ln>
            </p:spPr>
            <p:txBody>
              <a:bodyPr/>
              <a:lstStyle/>
              <a:p>
                <a:endParaRPr lang="en-US"/>
              </a:p>
            </p:txBody>
          </p:sp>
          <p:sp>
            <p:nvSpPr>
              <p:cNvPr id="419924" name="Freeform 84"/>
              <p:cNvSpPr>
                <a:spLocks/>
              </p:cNvSpPr>
              <p:nvPr/>
            </p:nvSpPr>
            <p:spPr bwMode="auto">
              <a:xfrm>
                <a:off x="965" y="2421"/>
                <a:ext cx="4278" cy="77"/>
              </a:xfrm>
              <a:custGeom>
                <a:avLst/>
                <a:gdLst/>
                <a:ahLst/>
                <a:cxnLst>
                  <a:cxn ang="0">
                    <a:pos x="0" y="18"/>
                  </a:cxn>
                  <a:cxn ang="0">
                    <a:pos x="58" y="0"/>
                  </a:cxn>
                  <a:cxn ang="0">
                    <a:pos x="948" y="0"/>
                  </a:cxn>
                </a:cxnLst>
                <a:rect l="0" t="0" r="r" b="b"/>
                <a:pathLst>
                  <a:path w="948" h="18">
                    <a:moveTo>
                      <a:pt x="0" y="18"/>
                    </a:moveTo>
                    <a:lnTo>
                      <a:pt x="58" y="0"/>
                    </a:lnTo>
                    <a:lnTo>
                      <a:pt x="948" y="0"/>
                    </a:lnTo>
                  </a:path>
                </a:pathLst>
              </a:custGeom>
              <a:solidFill>
                <a:srgbClr val="C7DFA9"/>
              </a:solidFill>
              <a:ln w="0">
                <a:solidFill>
                  <a:srgbClr val="000000"/>
                </a:solidFill>
                <a:prstDash val="solid"/>
                <a:round/>
                <a:headEnd/>
                <a:tailEnd/>
              </a:ln>
            </p:spPr>
            <p:txBody>
              <a:bodyPr/>
              <a:lstStyle/>
              <a:p>
                <a:endParaRPr lang="en-US"/>
              </a:p>
            </p:txBody>
          </p:sp>
          <p:sp>
            <p:nvSpPr>
              <p:cNvPr id="419925" name="Freeform 85"/>
              <p:cNvSpPr>
                <a:spLocks/>
              </p:cNvSpPr>
              <p:nvPr/>
            </p:nvSpPr>
            <p:spPr bwMode="auto">
              <a:xfrm>
                <a:off x="965" y="2131"/>
                <a:ext cx="4278" cy="77"/>
              </a:xfrm>
              <a:custGeom>
                <a:avLst/>
                <a:gdLst/>
                <a:ahLst/>
                <a:cxnLst>
                  <a:cxn ang="0">
                    <a:pos x="0" y="18"/>
                  </a:cxn>
                  <a:cxn ang="0">
                    <a:pos x="58" y="0"/>
                  </a:cxn>
                  <a:cxn ang="0">
                    <a:pos x="948" y="0"/>
                  </a:cxn>
                </a:cxnLst>
                <a:rect l="0" t="0" r="r" b="b"/>
                <a:pathLst>
                  <a:path w="948" h="18">
                    <a:moveTo>
                      <a:pt x="0" y="18"/>
                    </a:moveTo>
                    <a:lnTo>
                      <a:pt x="58" y="0"/>
                    </a:lnTo>
                    <a:lnTo>
                      <a:pt x="948" y="0"/>
                    </a:lnTo>
                  </a:path>
                </a:pathLst>
              </a:custGeom>
              <a:solidFill>
                <a:srgbClr val="C7DFA9"/>
              </a:solidFill>
              <a:ln w="0">
                <a:solidFill>
                  <a:srgbClr val="000000"/>
                </a:solidFill>
                <a:prstDash val="solid"/>
                <a:round/>
                <a:headEnd/>
                <a:tailEnd/>
              </a:ln>
            </p:spPr>
            <p:txBody>
              <a:bodyPr/>
              <a:lstStyle/>
              <a:p>
                <a:endParaRPr lang="en-US"/>
              </a:p>
            </p:txBody>
          </p:sp>
          <p:sp>
            <p:nvSpPr>
              <p:cNvPr id="419926" name="Freeform 86"/>
              <p:cNvSpPr>
                <a:spLocks/>
              </p:cNvSpPr>
              <p:nvPr/>
            </p:nvSpPr>
            <p:spPr bwMode="auto">
              <a:xfrm>
                <a:off x="965" y="1842"/>
                <a:ext cx="4278" cy="77"/>
              </a:xfrm>
              <a:custGeom>
                <a:avLst/>
                <a:gdLst/>
                <a:ahLst/>
                <a:cxnLst>
                  <a:cxn ang="0">
                    <a:pos x="0" y="18"/>
                  </a:cxn>
                  <a:cxn ang="0">
                    <a:pos x="58" y="0"/>
                  </a:cxn>
                  <a:cxn ang="0">
                    <a:pos x="948" y="0"/>
                  </a:cxn>
                </a:cxnLst>
                <a:rect l="0" t="0" r="r" b="b"/>
                <a:pathLst>
                  <a:path w="948" h="18">
                    <a:moveTo>
                      <a:pt x="0" y="18"/>
                    </a:moveTo>
                    <a:lnTo>
                      <a:pt x="58" y="0"/>
                    </a:lnTo>
                    <a:lnTo>
                      <a:pt x="948" y="0"/>
                    </a:lnTo>
                  </a:path>
                </a:pathLst>
              </a:custGeom>
              <a:noFill/>
              <a:ln w="0">
                <a:solidFill>
                  <a:srgbClr val="000000"/>
                </a:solidFill>
                <a:prstDash val="solid"/>
                <a:round/>
                <a:headEnd/>
                <a:tailEnd/>
              </a:ln>
            </p:spPr>
            <p:txBody>
              <a:bodyPr/>
              <a:lstStyle/>
              <a:p>
                <a:endParaRPr lang="en-US"/>
              </a:p>
            </p:txBody>
          </p:sp>
          <p:sp>
            <p:nvSpPr>
              <p:cNvPr id="419927" name="Freeform 87"/>
              <p:cNvSpPr>
                <a:spLocks/>
              </p:cNvSpPr>
              <p:nvPr/>
            </p:nvSpPr>
            <p:spPr bwMode="auto">
              <a:xfrm>
                <a:off x="965" y="1552"/>
                <a:ext cx="4278" cy="77"/>
              </a:xfrm>
              <a:custGeom>
                <a:avLst/>
                <a:gdLst/>
                <a:ahLst/>
                <a:cxnLst>
                  <a:cxn ang="0">
                    <a:pos x="0" y="18"/>
                  </a:cxn>
                  <a:cxn ang="0">
                    <a:pos x="58" y="0"/>
                  </a:cxn>
                  <a:cxn ang="0">
                    <a:pos x="948" y="0"/>
                  </a:cxn>
                </a:cxnLst>
                <a:rect l="0" t="0" r="r" b="b"/>
                <a:pathLst>
                  <a:path w="948" h="18">
                    <a:moveTo>
                      <a:pt x="0" y="18"/>
                    </a:moveTo>
                    <a:lnTo>
                      <a:pt x="58" y="0"/>
                    </a:lnTo>
                    <a:lnTo>
                      <a:pt x="948" y="0"/>
                    </a:lnTo>
                  </a:path>
                </a:pathLst>
              </a:custGeom>
              <a:noFill/>
              <a:ln w="0">
                <a:solidFill>
                  <a:srgbClr val="000000"/>
                </a:solidFill>
                <a:prstDash val="solid"/>
                <a:round/>
                <a:headEnd/>
                <a:tailEnd/>
              </a:ln>
            </p:spPr>
            <p:txBody>
              <a:bodyPr/>
              <a:lstStyle/>
              <a:p>
                <a:endParaRPr lang="en-US"/>
              </a:p>
            </p:txBody>
          </p:sp>
          <p:sp>
            <p:nvSpPr>
              <p:cNvPr id="419928" name="Freeform 88"/>
              <p:cNvSpPr>
                <a:spLocks/>
              </p:cNvSpPr>
              <p:nvPr/>
            </p:nvSpPr>
            <p:spPr bwMode="auto">
              <a:xfrm>
                <a:off x="965" y="1263"/>
                <a:ext cx="4278" cy="81"/>
              </a:xfrm>
              <a:custGeom>
                <a:avLst/>
                <a:gdLst/>
                <a:ahLst/>
                <a:cxnLst>
                  <a:cxn ang="0">
                    <a:pos x="0" y="19"/>
                  </a:cxn>
                  <a:cxn ang="0">
                    <a:pos x="58" y="0"/>
                  </a:cxn>
                  <a:cxn ang="0">
                    <a:pos x="948" y="0"/>
                  </a:cxn>
                </a:cxnLst>
                <a:rect l="0" t="0" r="r" b="b"/>
                <a:pathLst>
                  <a:path w="948" h="19">
                    <a:moveTo>
                      <a:pt x="0" y="19"/>
                    </a:moveTo>
                    <a:lnTo>
                      <a:pt x="58" y="0"/>
                    </a:lnTo>
                    <a:lnTo>
                      <a:pt x="948" y="0"/>
                    </a:lnTo>
                  </a:path>
                </a:pathLst>
              </a:custGeom>
              <a:solidFill>
                <a:srgbClr val="C7DFA9"/>
              </a:solidFill>
              <a:ln w="0">
                <a:solidFill>
                  <a:srgbClr val="000000"/>
                </a:solidFill>
                <a:prstDash val="solid"/>
                <a:round/>
                <a:headEnd/>
                <a:tailEnd/>
              </a:ln>
            </p:spPr>
            <p:txBody>
              <a:bodyPr/>
              <a:lstStyle/>
              <a:p>
                <a:endParaRPr lang="en-US"/>
              </a:p>
            </p:txBody>
          </p:sp>
          <p:sp>
            <p:nvSpPr>
              <p:cNvPr id="419929" name="Freeform 89"/>
              <p:cNvSpPr>
                <a:spLocks/>
              </p:cNvSpPr>
              <p:nvPr/>
            </p:nvSpPr>
            <p:spPr bwMode="auto">
              <a:xfrm>
                <a:off x="965" y="974"/>
                <a:ext cx="4278" cy="80"/>
              </a:xfrm>
              <a:custGeom>
                <a:avLst/>
                <a:gdLst/>
                <a:ahLst/>
                <a:cxnLst>
                  <a:cxn ang="0">
                    <a:pos x="0" y="19"/>
                  </a:cxn>
                  <a:cxn ang="0">
                    <a:pos x="58" y="0"/>
                  </a:cxn>
                  <a:cxn ang="0">
                    <a:pos x="948" y="0"/>
                  </a:cxn>
                </a:cxnLst>
                <a:rect l="0" t="0" r="r" b="b"/>
                <a:pathLst>
                  <a:path w="948" h="19">
                    <a:moveTo>
                      <a:pt x="0" y="19"/>
                    </a:moveTo>
                    <a:lnTo>
                      <a:pt x="58" y="0"/>
                    </a:lnTo>
                    <a:lnTo>
                      <a:pt x="948" y="0"/>
                    </a:lnTo>
                  </a:path>
                </a:pathLst>
              </a:custGeom>
              <a:noFill/>
              <a:ln w="0">
                <a:solidFill>
                  <a:srgbClr val="000000"/>
                </a:solidFill>
                <a:prstDash val="solid"/>
                <a:round/>
                <a:headEnd/>
                <a:tailEnd/>
              </a:ln>
            </p:spPr>
            <p:txBody>
              <a:bodyPr/>
              <a:lstStyle/>
              <a:p>
                <a:endParaRPr lang="en-US"/>
              </a:p>
            </p:txBody>
          </p:sp>
          <p:sp>
            <p:nvSpPr>
              <p:cNvPr id="419930" name="Freeform 90"/>
              <p:cNvSpPr>
                <a:spLocks/>
              </p:cNvSpPr>
              <p:nvPr/>
            </p:nvSpPr>
            <p:spPr bwMode="auto">
              <a:xfrm>
                <a:off x="965" y="3285"/>
                <a:ext cx="4278" cy="81"/>
              </a:xfrm>
              <a:custGeom>
                <a:avLst/>
                <a:gdLst/>
                <a:ahLst/>
                <a:cxnLst>
                  <a:cxn ang="0">
                    <a:pos x="4278" y="0"/>
                  </a:cxn>
                  <a:cxn ang="0">
                    <a:pos x="4017" y="81"/>
                  </a:cxn>
                  <a:cxn ang="0">
                    <a:pos x="0" y="81"/>
                  </a:cxn>
                  <a:cxn ang="0">
                    <a:pos x="262" y="0"/>
                  </a:cxn>
                  <a:cxn ang="0">
                    <a:pos x="4278" y="0"/>
                  </a:cxn>
                </a:cxnLst>
                <a:rect l="0" t="0" r="r" b="b"/>
                <a:pathLst>
                  <a:path w="4278" h="81">
                    <a:moveTo>
                      <a:pt x="4278" y="0"/>
                    </a:moveTo>
                    <a:lnTo>
                      <a:pt x="4017" y="81"/>
                    </a:lnTo>
                    <a:lnTo>
                      <a:pt x="0" y="81"/>
                    </a:lnTo>
                    <a:lnTo>
                      <a:pt x="262" y="0"/>
                    </a:lnTo>
                    <a:lnTo>
                      <a:pt x="4278" y="0"/>
                    </a:lnTo>
                    <a:close/>
                  </a:path>
                </a:pathLst>
              </a:custGeom>
              <a:noFill/>
              <a:ln w="0">
                <a:solidFill>
                  <a:srgbClr val="000000"/>
                </a:solidFill>
                <a:prstDash val="solid"/>
                <a:round/>
                <a:headEnd/>
                <a:tailEnd/>
              </a:ln>
            </p:spPr>
            <p:txBody>
              <a:bodyPr/>
              <a:lstStyle/>
              <a:p>
                <a:endParaRPr lang="en-US"/>
              </a:p>
            </p:txBody>
          </p:sp>
          <p:sp>
            <p:nvSpPr>
              <p:cNvPr id="419931" name="Freeform 91"/>
              <p:cNvSpPr>
                <a:spLocks/>
              </p:cNvSpPr>
              <p:nvPr/>
            </p:nvSpPr>
            <p:spPr bwMode="auto">
              <a:xfrm>
                <a:off x="965" y="974"/>
                <a:ext cx="262" cy="2392"/>
              </a:xfrm>
              <a:custGeom>
                <a:avLst/>
                <a:gdLst/>
                <a:ahLst/>
                <a:cxnLst>
                  <a:cxn ang="0">
                    <a:pos x="0" y="2392"/>
                  </a:cxn>
                  <a:cxn ang="0">
                    <a:pos x="0" y="80"/>
                  </a:cxn>
                  <a:cxn ang="0">
                    <a:pos x="262" y="0"/>
                  </a:cxn>
                  <a:cxn ang="0">
                    <a:pos x="262" y="2311"/>
                  </a:cxn>
                  <a:cxn ang="0">
                    <a:pos x="0" y="2392"/>
                  </a:cxn>
                </a:cxnLst>
                <a:rect l="0" t="0" r="r" b="b"/>
                <a:pathLst>
                  <a:path w="262" h="2392">
                    <a:moveTo>
                      <a:pt x="0" y="2392"/>
                    </a:moveTo>
                    <a:lnTo>
                      <a:pt x="0" y="80"/>
                    </a:lnTo>
                    <a:lnTo>
                      <a:pt x="262" y="0"/>
                    </a:lnTo>
                    <a:lnTo>
                      <a:pt x="262" y="2311"/>
                    </a:lnTo>
                    <a:lnTo>
                      <a:pt x="0" y="2392"/>
                    </a:lnTo>
                    <a:close/>
                  </a:path>
                </a:pathLst>
              </a:custGeom>
              <a:noFill/>
              <a:ln w="7938">
                <a:solidFill>
                  <a:srgbClr val="808080"/>
                </a:solidFill>
                <a:prstDash val="solid"/>
                <a:round/>
                <a:headEnd/>
                <a:tailEnd/>
              </a:ln>
            </p:spPr>
            <p:txBody>
              <a:bodyPr/>
              <a:lstStyle/>
              <a:p>
                <a:endParaRPr lang="en-US"/>
              </a:p>
            </p:txBody>
          </p:sp>
          <p:sp>
            <p:nvSpPr>
              <p:cNvPr id="419932" name="Rectangle 92"/>
              <p:cNvSpPr>
                <a:spLocks noChangeArrowheads="1"/>
              </p:cNvSpPr>
              <p:nvPr/>
            </p:nvSpPr>
            <p:spPr bwMode="auto">
              <a:xfrm>
                <a:off x="1227" y="974"/>
                <a:ext cx="4016" cy="2311"/>
              </a:xfrm>
              <a:prstGeom prst="rect">
                <a:avLst/>
              </a:prstGeom>
              <a:noFill/>
              <a:ln w="7938">
                <a:solidFill>
                  <a:srgbClr val="808080"/>
                </a:solidFill>
                <a:miter lim="800000"/>
                <a:headEnd/>
                <a:tailEnd/>
              </a:ln>
            </p:spPr>
            <p:txBody>
              <a:bodyPr/>
              <a:lstStyle/>
              <a:p>
                <a:endParaRPr lang="en-US"/>
              </a:p>
            </p:txBody>
          </p:sp>
          <p:sp>
            <p:nvSpPr>
              <p:cNvPr id="419933" name="Freeform 93"/>
              <p:cNvSpPr>
                <a:spLocks/>
              </p:cNvSpPr>
              <p:nvPr/>
            </p:nvSpPr>
            <p:spPr bwMode="auto">
              <a:xfrm>
                <a:off x="1606" y="1893"/>
                <a:ext cx="104" cy="1447"/>
              </a:xfrm>
              <a:custGeom>
                <a:avLst/>
                <a:gdLst/>
                <a:ahLst/>
                <a:cxnLst>
                  <a:cxn ang="0">
                    <a:pos x="0" y="1447"/>
                  </a:cxn>
                  <a:cxn ang="0">
                    <a:pos x="0" y="34"/>
                  </a:cxn>
                  <a:cxn ang="0">
                    <a:pos x="104" y="0"/>
                  </a:cxn>
                  <a:cxn ang="0">
                    <a:pos x="104" y="1418"/>
                  </a:cxn>
                  <a:cxn ang="0">
                    <a:pos x="0" y="1447"/>
                  </a:cxn>
                </a:cxnLst>
                <a:rect l="0" t="0" r="r" b="b"/>
                <a:pathLst>
                  <a:path w="104" h="1447">
                    <a:moveTo>
                      <a:pt x="0" y="1447"/>
                    </a:moveTo>
                    <a:lnTo>
                      <a:pt x="0" y="34"/>
                    </a:lnTo>
                    <a:lnTo>
                      <a:pt x="104" y="0"/>
                    </a:lnTo>
                    <a:lnTo>
                      <a:pt x="104" y="1418"/>
                    </a:lnTo>
                    <a:lnTo>
                      <a:pt x="0" y="1447"/>
                    </a:lnTo>
                    <a:close/>
                  </a:path>
                </a:pathLst>
              </a:custGeom>
              <a:solidFill>
                <a:srgbClr val="6699FF"/>
              </a:solidFill>
              <a:ln w="7938">
                <a:solidFill>
                  <a:srgbClr val="000000"/>
                </a:solidFill>
                <a:prstDash val="solid"/>
                <a:round/>
                <a:headEnd/>
                <a:tailEnd/>
              </a:ln>
            </p:spPr>
            <p:txBody>
              <a:bodyPr/>
              <a:lstStyle/>
              <a:p>
                <a:endParaRPr lang="en-US"/>
              </a:p>
            </p:txBody>
          </p:sp>
          <p:sp>
            <p:nvSpPr>
              <p:cNvPr id="419934" name="Rectangle 94"/>
              <p:cNvSpPr>
                <a:spLocks noChangeArrowheads="1"/>
              </p:cNvSpPr>
              <p:nvPr/>
            </p:nvSpPr>
            <p:spPr bwMode="auto">
              <a:xfrm>
                <a:off x="1281" y="1927"/>
                <a:ext cx="325" cy="1413"/>
              </a:xfrm>
              <a:prstGeom prst="rect">
                <a:avLst/>
              </a:prstGeom>
              <a:solidFill>
                <a:srgbClr val="6699FF"/>
              </a:solidFill>
              <a:ln w="7938">
                <a:solidFill>
                  <a:srgbClr val="000000"/>
                </a:solidFill>
                <a:miter lim="800000"/>
                <a:headEnd/>
                <a:tailEnd/>
              </a:ln>
            </p:spPr>
            <p:txBody>
              <a:bodyPr/>
              <a:lstStyle/>
              <a:p>
                <a:endParaRPr lang="en-US"/>
              </a:p>
            </p:txBody>
          </p:sp>
          <p:sp>
            <p:nvSpPr>
              <p:cNvPr id="419935" name="Freeform 95"/>
              <p:cNvSpPr>
                <a:spLocks/>
              </p:cNvSpPr>
              <p:nvPr/>
            </p:nvSpPr>
            <p:spPr bwMode="auto">
              <a:xfrm>
                <a:off x="1281" y="1893"/>
                <a:ext cx="429" cy="34"/>
              </a:xfrm>
              <a:custGeom>
                <a:avLst/>
                <a:gdLst/>
                <a:ahLst/>
                <a:cxnLst>
                  <a:cxn ang="0">
                    <a:pos x="325" y="34"/>
                  </a:cxn>
                  <a:cxn ang="0">
                    <a:pos x="429" y="0"/>
                  </a:cxn>
                  <a:cxn ang="0">
                    <a:pos x="108" y="0"/>
                  </a:cxn>
                  <a:cxn ang="0">
                    <a:pos x="0" y="34"/>
                  </a:cxn>
                  <a:cxn ang="0">
                    <a:pos x="325" y="34"/>
                  </a:cxn>
                </a:cxnLst>
                <a:rect l="0" t="0" r="r" b="b"/>
                <a:pathLst>
                  <a:path w="429" h="34">
                    <a:moveTo>
                      <a:pt x="325" y="34"/>
                    </a:moveTo>
                    <a:lnTo>
                      <a:pt x="429" y="0"/>
                    </a:lnTo>
                    <a:lnTo>
                      <a:pt x="108" y="0"/>
                    </a:lnTo>
                    <a:lnTo>
                      <a:pt x="0" y="34"/>
                    </a:lnTo>
                    <a:lnTo>
                      <a:pt x="325" y="34"/>
                    </a:lnTo>
                    <a:close/>
                  </a:path>
                </a:pathLst>
              </a:custGeom>
              <a:solidFill>
                <a:srgbClr val="7373BF"/>
              </a:solidFill>
              <a:ln w="7938">
                <a:solidFill>
                  <a:srgbClr val="000000"/>
                </a:solidFill>
                <a:prstDash val="solid"/>
                <a:round/>
                <a:headEnd/>
                <a:tailEnd/>
              </a:ln>
            </p:spPr>
            <p:txBody>
              <a:bodyPr/>
              <a:lstStyle/>
              <a:p>
                <a:endParaRPr lang="en-US"/>
              </a:p>
            </p:txBody>
          </p:sp>
          <p:sp>
            <p:nvSpPr>
              <p:cNvPr id="419936" name="Freeform 96"/>
              <p:cNvSpPr>
                <a:spLocks/>
              </p:cNvSpPr>
              <p:nvPr/>
            </p:nvSpPr>
            <p:spPr bwMode="auto">
              <a:xfrm>
                <a:off x="1606" y="1229"/>
                <a:ext cx="104" cy="698"/>
              </a:xfrm>
              <a:custGeom>
                <a:avLst/>
                <a:gdLst/>
                <a:ahLst/>
                <a:cxnLst>
                  <a:cxn ang="0">
                    <a:pos x="0" y="698"/>
                  </a:cxn>
                  <a:cxn ang="0">
                    <a:pos x="0" y="30"/>
                  </a:cxn>
                  <a:cxn ang="0">
                    <a:pos x="104" y="0"/>
                  </a:cxn>
                  <a:cxn ang="0">
                    <a:pos x="104" y="664"/>
                  </a:cxn>
                  <a:cxn ang="0">
                    <a:pos x="0" y="698"/>
                  </a:cxn>
                </a:cxnLst>
                <a:rect l="0" t="0" r="r" b="b"/>
                <a:pathLst>
                  <a:path w="104" h="698">
                    <a:moveTo>
                      <a:pt x="0" y="698"/>
                    </a:moveTo>
                    <a:lnTo>
                      <a:pt x="0" y="30"/>
                    </a:lnTo>
                    <a:lnTo>
                      <a:pt x="104" y="0"/>
                    </a:lnTo>
                    <a:lnTo>
                      <a:pt x="104" y="664"/>
                    </a:lnTo>
                    <a:lnTo>
                      <a:pt x="0" y="698"/>
                    </a:lnTo>
                    <a:close/>
                  </a:path>
                </a:pathLst>
              </a:custGeom>
              <a:solidFill>
                <a:srgbClr val="FFFF66"/>
              </a:solidFill>
              <a:ln w="7938">
                <a:solidFill>
                  <a:srgbClr val="000000"/>
                </a:solidFill>
                <a:prstDash val="solid"/>
                <a:round/>
                <a:headEnd/>
                <a:tailEnd/>
              </a:ln>
            </p:spPr>
            <p:txBody>
              <a:bodyPr/>
              <a:lstStyle/>
              <a:p>
                <a:endParaRPr lang="en-US"/>
              </a:p>
            </p:txBody>
          </p:sp>
          <p:sp>
            <p:nvSpPr>
              <p:cNvPr id="419937" name="Rectangle 97"/>
              <p:cNvSpPr>
                <a:spLocks noChangeArrowheads="1"/>
              </p:cNvSpPr>
              <p:nvPr/>
            </p:nvSpPr>
            <p:spPr bwMode="auto">
              <a:xfrm>
                <a:off x="1281" y="1259"/>
                <a:ext cx="325" cy="668"/>
              </a:xfrm>
              <a:prstGeom prst="rect">
                <a:avLst/>
              </a:prstGeom>
              <a:solidFill>
                <a:srgbClr val="FFFF66"/>
              </a:solidFill>
              <a:ln w="7938">
                <a:solidFill>
                  <a:srgbClr val="000000"/>
                </a:solidFill>
                <a:miter lim="800000"/>
                <a:headEnd/>
                <a:tailEnd/>
              </a:ln>
            </p:spPr>
            <p:txBody>
              <a:bodyPr/>
              <a:lstStyle/>
              <a:p>
                <a:endParaRPr lang="en-US"/>
              </a:p>
            </p:txBody>
          </p:sp>
          <p:sp>
            <p:nvSpPr>
              <p:cNvPr id="419938" name="Freeform 98"/>
              <p:cNvSpPr>
                <a:spLocks/>
              </p:cNvSpPr>
              <p:nvPr/>
            </p:nvSpPr>
            <p:spPr bwMode="auto">
              <a:xfrm>
                <a:off x="1281" y="1229"/>
                <a:ext cx="429" cy="30"/>
              </a:xfrm>
              <a:custGeom>
                <a:avLst/>
                <a:gdLst/>
                <a:ahLst/>
                <a:cxnLst>
                  <a:cxn ang="0">
                    <a:pos x="325" y="30"/>
                  </a:cxn>
                  <a:cxn ang="0">
                    <a:pos x="429" y="0"/>
                  </a:cxn>
                  <a:cxn ang="0">
                    <a:pos x="108" y="0"/>
                  </a:cxn>
                  <a:cxn ang="0">
                    <a:pos x="0" y="30"/>
                  </a:cxn>
                  <a:cxn ang="0">
                    <a:pos x="325" y="30"/>
                  </a:cxn>
                </a:cxnLst>
                <a:rect l="0" t="0" r="r" b="b"/>
                <a:pathLst>
                  <a:path w="429" h="30">
                    <a:moveTo>
                      <a:pt x="325" y="30"/>
                    </a:moveTo>
                    <a:lnTo>
                      <a:pt x="429" y="0"/>
                    </a:lnTo>
                    <a:lnTo>
                      <a:pt x="108" y="0"/>
                    </a:lnTo>
                    <a:lnTo>
                      <a:pt x="0" y="30"/>
                    </a:lnTo>
                    <a:lnTo>
                      <a:pt x="325" y="30"/>
                    </a:lnTo>
                    <a:close/>
                  </a:path>
                </a:pathLst>
              </a:custGeom>
              <a:solidFill>
                <a:srgbClr val="FFFF66"/>
              </a:solidFill>
              <a:ln w="7938">
                <a:solidFill>
                  <a:srgbClr val="000000"/>
                </a:solidFill>
                <a:prstDash val="solid"/>
                <a:round/>
                <a:headEnd/>
                <a:tailEnd/>
              </a:ln>
            </p:spPr>
            <p:txBody>
              <a:bodyPr/>
              <a:lstStyle/>
              <a:p>
                <a:endParaRPr lang="en-US"/>
              </a:p>
            </p:txBody>
          </p:sp>
          <p:sp>
            <p:nvSpPr>
              <p:cNvPr id="419939" name="Rectangle 99"/>
              <p:cNvSpPr>
                <a:spLocks noChangeArrowheads="1"/>
              </p:cNvSpPr>
              <p:nvPr/>
            </p:nvSpPr>
            <p:spPr bwMode="auto">
              <a:xfrm>
                <a:off x="-335" y="697"/>
                <a:ext cx="1" cy="209"/>
              </a:xfrm>
              <a:prstGeom prst="rect">
                <a:avLst/>
              </a:prstGeom>
              <a:solidFill>
                <a:srgbClr val="9999FF"/>
              </a:solidFill>
              <a:ln w="9525">
                <a:noFill/>
                <a:miter lim="800000"/>
                <a:headEnd/>
                <a:tailEnd/>
              </a:ln>
            </p:spPr>
            <p:txBody>
              <a:bodyPr wrap="none" lIns="0" tIns="0" rIns="0" bIns="0">
                <a:spAutoFit/>
              </a:bodyPr>
              <a:lstStyle/>
              <a:p>
                <a:pPr algn="l" eaLnBrk="0" hangingPunct="0">
                  <a:lnSpc>
                    <a:spcPct val="100000"/>
                  </a:lnSpc>
                  <a:spcBef>
                    <a:spcPct val="0"/>
                  </a:spcBef>
                </a:pPr>
                <a:endParaRPr lang="en-US" sz="1800" b="0">
                  <a:solidFill>
                    <a:schemeClr val="tx1"/>
                  </a:solidFill>
                  <a:effectLst/>
                  <a:latin typeface="Trebuchet MS" pitchFamily="34" charset="0"/>
                </a:endParaRPr>
              </a:p>
            </p:txBody>
          </p:sp>
          <p:sp>
            <p:nvSpPr>
              <p:cNvPr id="419940" name="Rectangle 100"/>
              <p:cNvSpPr>
                <a:spLocks noChangeArrowheads="1"/>
              </p:cNvSpPr>
              <p:nvPr/>
            </p:nvSpPr>
            <p:spPr bwMode="auto">
              <a:xfrm>
                <a:off x="1367" y="2557"/>
                <a:ext cx="143" cy="187"/>
              </a:xfrm>
              <a:prstGeom prst="rect">
                <a:avLst/>
              </a:prstGeom>
              <a:noFill/>
              <a:ln w="9525">
                <a:noFill/>
                <a:miter lim="800000"/>
                <a:headEnd/>
                <a:tailEnd/>
              </a:ln>
            </p:spPr>
            <p:txBody>
              <a:bodyPr wrap="none" lIns="0" tIns="0" rIns="0" bIns="0">
                <a:spAutoFit/>
              </a:bodyPr>
              <a:lstStyle/>
              <a:p>
                <a:pPr algn="l" eaLnBrk="0" hangingPunct="0">
                  <a:lnSpc>
                    <a:spcPct val="100000"/>
                  </a:lnSpc>
                  <a:spcBef>
                    <a:spcPct val="0"/>
                  </a:spcBef>
                </a:pPr>
                <a:r>
                  <a:rPr lang="en-US" sz="1600">
                    <a:solidFill>
                      <a:srgbClr val="000000"/>
                    </a:solidFill>
                    <a:effectLst/>
                    <a:latin typeface="Arial" charset="0"/>
                  </a:rPr>
                  <a:t>49</a:t>
                </a:r>
                <a:endParaRPr lang="en-US" sz="1800" b="0">
                  <a:solidFill>
                    <a:schemeClr val="tx1"/>
                  </a:solidFill>
                  <a:effectLst/>
                  <a:latin typeface="Trebuchet MS" pitchFamily="34" charset="0"/>
                </a:endParaRPr>
              </a:p>
            </p:txBody>
          </p:sp>
          <p:sp>
            <p:nvSpPr>
              <p:cNvPr id="419941" name="Rectangle 101"/>
              <p:cNvSpPr>
                <a:spLocks noChangeArrowheads="1"/>
              </p:cNvSpPr>
              <p:nvPr/>
            </p:nvSpPr>
            <p:spPr bwMode="auto">
              <a:xfrm>
                <a:off x="-335" y="697"/>
                <a:ext cx="1" cy="209"/>
              </a:xfrm>
              <a:prstGeom prst="rect">
                <a:avLst/>
              </a:prstGeom>
              <a:solidFill>
                <a:srgbClr val="FFFF99"/>
              </a:solidFill>
              <a:ln w="9525">
                <a:noFill/>
                <a:miter lim="800000"/>
                <a:headEnd/>
                <a:tailEnd/>
              </a:ln>
            </p:spPr>
            <p:txBody>
              <a:bodyPr wrap="none" lIns="0" tIns="0" rIns="0" bIns="0">
                <a:spAutoFit/>
              </a:bodyPr>
              <a:lstStyle/>
              <a:p>
                <a:pPr algn="l" eaLnBrk="0" hangingPunct="0">
                  <a:lnSpc>
                    <a:spcPct val="100000"/>
                  </a:lnSpc>
                  <a:spcBef>
                    <a:spcPct val="0"/>
                  </a:spcBef>
                </a:pPr>
                <a:endParaRPr lang="en-US" sz="1800" b="0">
                  <a:solidFill>
                    <a:schemeClr val="tx1"/>
                  </a:solidFill>
                  <a:effectLst/>
                  <a:latin typeface="Trebuchet MS" pitchFamily="34" charset="0"/>
                </a:endParaRPr>
              </a:p>
            </p:txBody>
          </p:sp>
          <p:sp>
            <p:nvSpPr>
              <p:cNvPr id="419942" name="Rectangle 102"/>
              <p:cNvSpPr>
                <a:spLocks noChangeArrowheads="1"/>
              </p:cNvSpPr>
              <p:nvPr/>
            </p:nvSpPr>
            <p:spPr bwMode="auto">
              <a:xfrm>
                <a:off x="1367" y="1519"/>
                <a:ext cx="143" cy="186"/>
              </a:xfrm>
              <a:prstGeom prst="rect">
                <a:avLst/>
              </a:prstGeom>
              <a:noFill/>
              <a:ln w="9525">
                <a:noFill/>
                <a:miter lim="800000"/>
                <a:headEnd/>
                <a:tailEnd/>
              </a:ln>
            </p:spPr>
            <p:txBody>
              <a:bodyPr wrap="none" lIns="0" tIns="0" rIns="0" bIns="0">
                <a:spAutoFit/>
              </a:bodyPr>
              <a:lstStyle/>
              <a:p>
                <a:pPr algn="l" eaLnBrk="0" hangingPunct="0">
                  <a:lnSpc>
                    <a:spcPct val="100000"/>
                  </a:lnSpc>
                  <a:spcBef>
                    <a:spcPct val="0"/>
                  </a:spcBef>
                </a:pPr>
                <a:r>
                  <a:rPr lang="en-US" sz="1600">
                    <a:solidFill>
                      <a:srgbClr val="000000"/>
                    </a:solidFill>
                    <a:effectLst/>
                    <a:latin typeface="Arial" charset="0"/>
                  </a:rPr>
                  <a:t>23</a:t>
                </a:r>
                <a:endParaRPr lang="en-US" sz="1800" b="0">
                  <a:solidFill>
                    <a:schemeClr val="tx1"/>
                  </a:solidFill>
                  <a:effectLst/>
                  <a:latin typeface="Trebuchet MS" pitchFamily="34" charset="0"/>
                </a:endParaRPr>
              </a:p>
            </p:txBody>
          </p:sp>
          <p:sp>
            <p:nvSpPr>
              <p:cNvPr id="419943" name="Freeform 103"/>
              <p:cNvSpPr>
                <a:spLocks/>
              </p:cNvSpPr>
              <p:nvPr/>
            </p:nvSpPr>
            <p:spPr bwMode="auto">
              <a:xfrm>
                <a:off x="2409" y="2068"/>
                <a:ext cx="104" cy="1272"/>
              </a:xfrm>
              <a:custGeom>
                <a:avLst/>
                <a:gdLst/>
                <a:ahLst/>
                <a:cxnLst>
                  <a:cxn ang="0">
                    <a:pos x="0" y="1272"/>
                  </a:cxn>
                  <a:cxn ang="0">
                    <a:pos x="0" y="29"/>
                  </a:cxn>
                  <a:cxn ang="0">
                    <a:pos x="104" y="0"/>
                  </a:cxn>
                  <a:cxn ang="0">
                    <a:pos x="104" y="1243"/>
                  </a:cxn>
                  <a:cxn ang="0">
                    <a:pos x="0" y="1272"/>
                  </a:cxn>
                </a:cxnLst>
                <a:rect l="0" t="0" r="r" b="b"/>
                <a:pathLst>
                  <a:path w="104" h="1272">
                    <a:moveTo>
                      <a:pt x="0" y="1272"/>
                    </a:moveTo>
                    <a:lnTo>
                      <a:pt x="0" y="29"/>
                    </a:lnTo>
                    <a:lnTo>
                      <a:pt x="104" y="0"/>
                    </a:lnTo>
                    <a:lnTo>
                      <a:pt x="104" y="1243"/>
                    </a:lnTo>
                    <a:lnTo>
                      <a:pt x="0" y="1272"/>
                    </a:lnTo>
                    <a:close/>
                  </a:path>
                </a:pathLst>
              </a:custGeom>
              <a:solidFill>
                <a:srgbClr val="6699FF"/>
              </a:solidFill>
              <a:ln w="7938">
                <a:solidFill>
                  <a:srgbClr val="000000"/>
                </a:solidFill>
                <a:prstDash val="solid"/>
                <a:round/>
                <a:headEnd/>
                <a:tailEnd/>
              </a:ln>
            </p:spPr>
            <p:txBody>
              <a:bodyPr/>
              <a:lstStyle/>
              <a:p>
                <a:endParaRPr lang="en-US"/>
              </a:p>
            </p:txBody>
          </p:sp>
          <p:sp>
            <p:nvSpPr>
              <p:cNvPr id="419944" name="Rectangle 104"/>
              <p:cNvSpPr>
                <a:spLocks noChangeArrowheads="1"/>
              </p:cNvSpPr>
              <p:nvPr/>
            </p:nvSpPr>
            <p:spPr bwMode="auto">
              <a:xfrm>
                <a:off x="2089" y="2097"/>
                <a:ext cx="320" cy="1243"/>
              </a:xfrm>
              <a:prstGeom prst="rect">
                <a:avLst/>
              </a:prstGeom>
              <a:solidFill>
                <a:srgbClr val="6699FF"/>
              </a:solidFill>
              <a:ln w="7938">
                <a:solidFill>
                  <a:srgbClr val="000000"/>
                </a:solidFill>
                <a:miter lim="800000"/>
                <a:headEnd/>
                <a:tailEnd/>
              </a:ln>
            </p:spPr>
            <p:txBody>
              <a:bodyPr/>
              <a:lstStyle/>
              <a:p>
                <a:endParaRPr lang="en-US"/>
              </a:p>
            </p:txBody>
          </p:sp>
          <p:sp>
            <p:nvSpPr>
              <p:cNvPr id="419945" name="Freeform 105"/>
              <p:cNvSpPr>
                <a:spLocks/>
              </p:cNvSpPr>
              <p:nvPr/>
            </p:nvSpPr>
            <p:spPr bwMode="auto">
              <a:xfrm>
                <a:off x="2089" y="2068"/>
                <a:ext cx="424" cy="29"/>
              </a:xfrm>
              <a:custGeom>
                <a:avLst/>
                <a:gdLst/>
                <a:ahLst/>
                <a:cxnLst>
                  <a:cxn ang="0">
                    <a:pos x="320" y="29"/>
                  </a:cxn>
                  <a:cxn ang="0">
                    <a:pos x="424" y="0"/>
                  </a:cxn>
                  <a:cxn ang="0">
                    <a:pos x="104" y="0"/>
                  </a:cxn>
                  <a:cxn ang="0">
                    <a:pos x="0" y="29"/>
                  </a:cxn>
                  <a:cxn ang="0">
                    <a:pos x="320" y="29"/>
                  </a:cxn>
                </a:cxnLst>
                <a:rect l="0" t="0" r="r" b="b"/>
                <a:pathLst>
                  <a:path w="424" h="29">
                    <a:moveTo>
                      <a:pt x="320" y="29"/>
                    </a:moveTo>
                    <a:lnTo>
                      <a:pt x="424" y="0"/>
                    </a:lnTo>
                    <a:lnTo>
                      <a:pt x="104" y="0"/>
                    </a:lnTo>
                    <a:lnTo>
                      <a:pt x="0" y="29"/>
                    </a:lnTo>
                    <a:lnTo>
                      <a:pt x="320" y="29"/>
                    </a:lnTo>
                    <a:close/>
                  </a:path>
                </a:pathLst>
              </a:custGeom>
              <a:solidFill>
                <a:srgbClr val="7373BF"/>
              </a:solidFill>
              <a:ln w="7938">
                <a:solidFill>
                  <a:srgbClr val="000000"/>
                </a:solidFill>
                <a:prstDash val="solid"/>
                <a:round/>
                <a:headEnd/>
                <a:tailEnd/>
              </a:ln>
            </p:spPr>
            <p:txBody>
              <a:bodyPr/>
              <a:lstStyle/>
              <a:p>
                <a:endParaRPr lang="en-US"/>
              </a:p>
            </p:txBody>
          </p:sp>
          <p:sp>
            <p:nvSpPr>
              <p:cNvPr id="419946" name="Freeform 106"/>
              <p:cNvSpPr>
                <a:spLocks/>
              </p:cNvSpPr>
              <p:nvPr/>
            </p:nvSpPr>
            <p:spPr bwMode="auto">
              <a:xfrm>
                <a:off x="2409" y="1719"/>
                <a:ext cx="104" cy="378"/>
              </a:xfrm>
              <a:custGeom>
                <a:avLst/>
                <a:gdLst/>
                <a:ahLst/>
                <a:cxnLst>
                  <a:cxn ang="0">
                    <a:pos x="0" y="378"/>
                  </a:cxn>
                  <a:cxn ang="0">
                    <a:pos x="0" y="34"/>
                  </a:cxn>
                  <a:cxn ang="0">
                    <a:pos x="104" y="0"/>
                  </a:cxn>
                  <a:cxn ang="0">
                    <a:pos x="104" y="349"/>
                  </a:cxn>
                  <a:cxn ang="0">
                    <a:pos x="0" y="378"/>
                  </a:cxn>
                </a:cxnLst>
                <a:rect l="0" t="0" r="r" b="b"/>
                <a:pathLst>
                  <a:path w="104" h="378">
                    <a:moveTo>
                      <a:pt x="0" y="378"/>
                    </a:moveTo>
                    <a:lnTo>
                      <a:pt x="0" y="34"/>
                    </a:lnTo>
                    <a:lnTo>
                      <a:pt x="104" y="0"/>
                    </a:lnTo>
                    <a:lnTo>
                      <a:pt x="104" y="349"/>
                    </a:lnTo>
                    <a:lnTo>
                      <a:pt x="0" y="378"/>
                    </a:lnTo>
                    <a:close/>
                  </a:path>
                </a:pathLst>
              </a:custGeom>
              <a:solidFill>
                <a:srgbClr val="FFFF66"/>
              </a:solidFill>
              <a:ln w="7938">
                <a:solidFill>
                  <a:srgbClr val="000000"/>
                </a:solidFill>
                <a:prstDash val="solid"/>
                <a:round/>
                <a:headEnd/>
                <a:tailEnd/>
              </a:ln>
            </p:spPr>
            <p:txBody>
              <a:bodyPr/>
              <a:lstStyle/>
              <a:p>
                <a:endParaRPr lang="en-US"/>
              </a:p>
            </p:txBody>
          </p:sp>
          <p:sp>
            <p:nvSpPr>
              <p:cNvPr id="419947" name="Rectangle 107"/>
              <p:cNvSpPr>
                <a:spLocks noChangeArrowheads="1"/>
              </p:cNvSpPr>
              <p:nvPr/>
            </p:nvSpPr>
            <p:spPr bwMode="auto">
              <a:xfrm>
                <a:off x="2089" y="1753"/>
                <a:ext cx="320" cy="344"/>
              </a:xfrm>
              <a:prstGeom prst="rect">
                <a:avLst/>
              </a:prstGeom>
              <a:solidFill>
                <a:srgbClr val="FFFF66"/>
              </a:solidFill>
              <a:ln w="7938">
                <a:solidFill>
                  <a:srgbClr val="000000"/>
                </a:solidFill>
                <a:miter lim="800000"/>
                <a:headEnd/>
                <a:tailEnd/>
              </a:ln>
            </p:spPr>
            <p:txBody>
              <a:bodyPr/>
              <a:lstStyle/>
              <a:p>
                <a:endParaRPr lang="en-US"/>
              </a:p>
            </p:txBody>
          </p:sp>
          <p:sp>
            <p:nvSpPr>
              <p:cNvPr id="419948" name="Freeform 108"/>
              <p:cNvSpPr>
                <a:spLocks/>
              </p:cNvSpPr>
              <p:nvPr/>
            </p:nvSpPr>
            <p:spPr bwMode="auto">
              <a:xfrm>
                <a:off x="2089" y="1719"/>
                <a:ext cx="424" cy="34"/>
              </a:xfrm>
              <a:custGeom>
                <a:avLst/>
                <a:gdLst/>
                <a:ahLst/>
                <a:cxnLst>
                  <a:cxn ang="0">
                    <a:pos x="320" y="34"/>
                  </a:cxn>
                  <a:cxn ang="0">
                    <a:pos x="424" y="0"/>
                  </a:cxn>
                  <a:cxn ang="0">
                    <a:pos x="104" y="0"/>
                  </a:cxn>
                  <a:cxn ang="0">
                    <a:pos x="0" y="34"/>
                  </a:cxn>
                  <a:cxn ang="0">
                    <a:pos x="320" y="34"/>
                  </a:cxn>
                </a:cxnLst>
                <a:rect l="0" t="0" r="r" b="b"/>
                <a:pathLst>
                  <a:path w="424" h="34">
                    <a:moveTo>
                      <a:pt x="320" y="34"/>
                    </a:moveTo>
                    <a:lnTo>
                      <a:pt x="424" y="0"/>
                    </a:lnTo>
                    <a:lnTo>
                      <a:pt x="104" y="0"/>
                    </a:lnTo>
                    <a:lnTo>
                      <a:pt x="0" y="34"/>
                    </a:lnTo>
                    <a:lnTo>
                      <a:pt x="320" y="34"/>
                    </a:lnTo>
                    <a:close/>
                  </a:path>
                </a:pathLst>
              </a:custGeom>
              <a:solidFill>
                <a:srgbClr val="FFFF66"/>
              </a:solidFill>
              <a:ln w="7938">
                <a:solidFill>
                  <a:srgbClr val="000000"/>
                </a:solidFill>
                <a:prstDash val="solid"/>
                <a:round/>
                <a:headEnd/>
                <a:tailEnd/>
              </a:ln>
            </p:spPr>
            <p:txBody>
              <a:bodyPr/>
              <a:lstStyle/>
              <a:p>
                <a:endParaRPr lang="en-US"/>
              </a:p>
            </p:txBody>
          </p:sp>
          <p:sp>
            <p:nvSpPr>
              <p:cNvPr id="419949" name="Rectangle 109"/>
              <p:cNvSpPr>
                <a:spLocks noChangeArrowheads="1"/>
              </p:cNvSpPr>
              <p:nvPr/>
            </p:nvSpPr>
            <p:spPr bwMode="auto">
              <a:xfrm>
                <a:off x="-335" y="697"/>
                <a:ext cx="1" cy="209"/>
              </a:xfrm>
              <a:prstGeom prst="rect">
                <a:avLst/>
              </a:prstGeom>
              <a:solidFill>
                <a:srgbClr val="9999FF"/>
              </a:solidFill>
              <a:ln w="9525">
                <a:noFill/>
                <a:miter lim="800000"/>
                <a:headEnd/>
                <a:tailEnd/>
              </a:ln>
            </p:spPr>
            <p:txBody>
              <a:bodyPr wrap="none" lIns="0" tIns="0" rIns="0" bIns="0">
                <a:spAutoFit/>
              </a:bodyPr>
              <a:lstStyle/>
              <a:p>
                <a:pPr algn="l" eaLnBrk="0" hangingPunct="0">
                  <a:lnSpc>
                    <a:spcPct val="100000"/>
                  </a:lnSpc>
                  <a:spcBef>
                    <a:spcPct val="0"/>
                  </a:spcBef>
                </a:pPr>
                <a:endParaRPr lang="en-US" sz="1800" b="0">
                  <a:solidFill>
                    <a:schemeClr val="tx1"/>
                  </a:solidFill>
                  <a:effectLst/>
                  <a:latin typeface="Trebuchet MS" pitchFamily="34" charset="0"/>
                </a:endParaRPr>
              </a:p>
            </p:txBody>
          </p:sp>
          <p:sp>
            <p:nvSpPr>
              <p:cNvPr id="419950" name="Rectangle 110"/>
              <p:cNvSpPr>
                <a:spLocks noChangeArrowheads="1"/>
              </p:cNvSpPr>
              <p:nvPr/>
            </p:nvSpPr>
            <p:spPr bwMode="auto">
              <a:xfrm>
                <a:off x="2170" y="2642"/>
                <a:ext cx="143" cy="186"/>
              </a:xfrm>
              <a:prstGeom prst="rect">
                <a:avLst/>
              </a:prstGeom>
              <a:noFill/>
              <a:ln w="9525">
                <a:noFill/>
                <a:miter lim="800000"/>
                <a:headEnd/>
                <a:tailEnd/>
              </a:ln>
            </p:spPr>
            <p:txBody>
              <a:bodyPr wrap="none" lIns="0" tIns="0" rIns="0" bIns="0">
                <a:spAutoFit/>
              </a:bodyPr>
              <a:lstStyle/>
              <a:p>
                <a:pPr algn="l" eaLnBrk="0" hangingPunct="0">
                  <a:lnSpc>
                    <a:spcPct val="100000"/>
                  </a:lnSpc>
                  <a:spcBef>
                    <a:spcPct val="0"/>
                  </a:spcBef>
                </a:pPr>
                <a:r>
                  <a:rPr lang="en-US" sz="1600">
                    <a:solidFill>
                      <a:srgbClr val="000000"/>
                    </a:solidFill>
                    <a:effectLst/>
                    <a:latin typeface="Arial" charset="0"/>
                  </a:rPr>
                  <a:t>43</a:t>
                </a:r>
                <a:endParaRPr lang="en-US" sz="1800" b="0">
                  <a:solidFill>
                    <a:schemeClr val="tx1"/>
                  </a:solidFill>
                  <a:effectLst/>
                  <a:latin typeface="Trebuchet MS" pitchFamily="34" charset="0"/>
                </a:endParaRPr>
              </a:p>
            </p:txBody>
          </p:sp>
          <p:sp>
            <p:nvSpPr>
              <p:cNvPr id="419951" name="Rectangle 111"/>
              <p:cNvSpPr>
                <a:spLocks noChangeArrowheads="1"/>
              </p:cNvSpPr>
              <p:nvPr/>
            </p:nvSpPr>
            <p:spPr bwMode="auto">
              <a:xfrm>
                <a:off x="-335" y="697"/>
                <a:ext cx="1" cy="209"/>
              </a:xfrm>
              <a:prstGeom prst="rect">
                <a:avLst/>
              </a:prstGeom>
              <a:solidFill>
                <a:srgbClr val="FFFF99"/>
              </a:solidFill>
              <a:ln w="9525">
                <a:noFill/>
                <a:miter lim="800000"/>
                <a:headEnd/>
                <a:tailEnd/>
              </a:ln>
            </p:spPr>
            <p:txBody>
              <a:bodyPr wrap="none" lIns="0" tIns="0" rIns="0" bIns="0">
                <a:spAutoFit/>
              </a:bodyPr>
              <a:lstStyle/>
              <a:p>
                <a:pPr algn="l" eaLnBrk="0" hangingPunct="0">
                  <a:lnSpc>
                    <a:spcPct val="100000"/>
                  </a:lnSpc>
                  <a:spcBef>
                    <a:spcPct val="0"/>
                  </a:spcBef>
                </a:pPr>
                <a:endParaRPr lang="en-US" sz="1800" b="0">
                  <a:solidFill>
                    <a:schemeClr val="tx1"/>
                  </a:solidFill>
                  <a:effectLst/>
                  <a:latin typeface="Trebuchet MS" pitchFamily="34" charset="0"/>
                </a:endParaRPr>
              </a:p>
            </p:txBody>
          </p:sp>
          <p:sp>
            <p:nvSpPr>
              <p:cNvPr id="419952" name="Rectangle 112"/>
              <p:cNvSpPr>
                <a:spLocks noChangeArrowheads="1"/>
              </p:cNvSpPr>
              <p:nvPr/>
            </p:nvSpPr>
            <p:spPr bwMode="auto">
              <a:xfrm>
                <a:off x="2170" y="1850"/>
                <a:ext cx="143" cy="186"/>
              </a:xfrm>
              <a:prstGeom prst="rect">
                <a:avLst/>
              </a:prstGeom>
              <a:noFill/>
              <a:ln w="9525">
                <a:noFill/>
                <a:miter lim="800000"/>
                <a:headEnd/>
                <a:tailEnd/>
              </a:ln>
            </p:spPr>
            <p:txBody>
              <a:bodyPr wrap="none" lIns="0" tIns="0" rIns="0" bIns="0">
                <a:spAutoFit/>
              </a:bodyPr>
              <a:lstStyle/>
              <a:p>
                <a:pPr algn="l" eaLnBrk="0" hangingPunct="0">
                  <a:lnSpc>
                    <a:spcPct val="100000"/>
                  </a:lnSpc>
                  <a:spcBef>
                    <a:spcPct val="0"/>
                  </a:spcBef>
                </a:pPr>
                <a:r>
                  <a:rPr lang="en-US" sz="1600">
                    <a:solidFill>
                      <a:srgbClr val="000000"/>
                    </a:solidFill>
                    <a:effectLst/>
                    <a:latin typeface="Arial" charset="0"/>
                  </a:rPr>
                  <a:t>12</a:t>
                </a:r>
                <a:endParaRPr lang="en-US" sz="1800" b="0">
                  <a:solidFill>
                    <a:schemeClr val="tx1"/>
                  </a:solidFill>
                  <a:effectLst/>
                  <a:latin typeface="Trebuchet MS" pitchFamily="34" charset="0"/>
                </a:endParaRPr>
              </a:p>
            </p:txBody>
          </p:sp>
          <p:sp>
            <p:nvSpPr>
              <p:cNvPr id="419953" name="Freeform 113"/>
              <p:cNvSpPr>
                <a:spLocks/>
              </p:cNvSpPr>
              <p:nvPr/>
            </p:nvSpPr>
            <p:spPr bwMode="auto">
              <a:xfrm>
                <a:off x="3213" y="2268"/>
                <a:ext cx="103" cy="1072"/>
              </a:xfrm>
              <a:custGeom>
                <a:avLst/>
                <a:gdLst/>
                <a:ahLst/>
                <a:cxnLst>
                  <a:cxn ang="0">
                    <a:pos x="0" y="1072"/>
                  </a:cxn>
                  <a:cxn ang="0">
                    <a:pos x="0" y="34"/>
                  </a:cxn>
                  <a:cxn ang="0">
                    <a:pos x="103" y="0"/>
                  </a:cxn>
                  <a:cxn ang="0">
                    <a:pos x="103" y="1043"/>
                  </a:cxn>
                  <a:cxn ang="0">
                    <a:pos x="0" y="1072"/>
                  </a:cxn>
                </a:cxnLst>
                <a:rect l="0" t="0" r="r" b="b"/>
                <a:pathLst>
                  <a:path w="103" h="1072">
                    <a:moveTo>
                      <a:pt x="0" y="1072"/>
                    </a:moveTo>
                    <a:lnTo>
                      <a:pt x="0" y="34"/>
                    </a:lnTo>
                    <a:lnTo>
                      <a:pt x="103" y="0"/>
                    </a:lnTo>
                    <a:lnTo>
                      <a:pt x="103" y="1043"/>
                    </a:lnTo>
                    <a:lnTo>
                      <a:pt x="0" y="1072"/>
                    </a:lnTo>
                    <a:close/>
                  </a:path>
                </a:pathLst>
              </a:custGeom>
              <a:solidFill>
                <a:srgbClr val="6699FF"/>
              </a:solidFill>
              <a:ln w="7938">
                <a:solidFill>
                  <a:srgbClr val="000000"/>
                </a:solidFill>
                <a:prstDash val="solid"/>
                <a:round/>
                <a:headEnd/>
                <a:tailEnd/>
              </a:ln>
            </p:spPr>
            <p:txBody>
              <a:bodyPr/>
              <a:lstStyle/>
              <a:p>
                <a:endParaRPr lang="en-US"/>
              </a:p>
            </p:txBody>
          </p:sp>
          <p:sp>
            <p:nvSpPr>
              <p:cNvPr id="419954" name="Rectangle 114"/>
              <p:cNvSpPr>
                <a:spLocks noChangeArrowheads="1"/>
              </p:cNvSpPr>
              <p:nvPr/>
            </p:nvSpPr>
            <p:spPr bwMode="auto">
              <a:xfrm>
                <a:off x="2892" y="2302"/>
                <a:ext cx="321" cy="1038"/>
              </a:xfrm>
              <a:prstGeom prst="rect">
                <a:avLst/>
              </a:prstGeom>
              <a:solidFill>
                <a:srgbClr val="6699FF"/>
              </a:solidFill>
              <a:ln w="7938">
                <a:solidFill>
                  <a:srgbClr val="000000"/>
                </a:solidFill>
                <a:miter lim="800000"/>
                <a:headEnd/>
                <a:tailEnd/>
              </a:ln>
            </p:spPr>
            <p:txBody>
              <a:bodyPr/>
              <a:lstStyle/>
              <a:p>
                <a:endParaRPr lang="en-US"/>
              </a:p>
            </p:txBody>
          </p:sp>
          <p:sp>
            <p:nvSpPr>
              <p:cNvPr id="419955" name="Freeform 115"/>
              <p:cNvSpPr>
                <a:spLocks/>
              </p:cNvSpPr>
              <p:nvPr/>
            </p:nvSpPr>
            <p:spPr bwMode="auto">
              <a:xfrm>
                <a:off x="2892" y="2268"/>
                <a:ext cx="424" cy="34"/>
              </a:xfrm>
              <a:custGeom>
                <a:avLst/>
                <a:gdLst/>
                <a:ahLst/>
                <a:cxnLst>
                  <a:cxn ang="0">
                    <a:pos x="321" y="34"/>
                  </a:cxn>
                  <a:cxn ang="0">
                    <a:pos x="424" y="0"/>
                  </a:cxn>
                  <a:cxn ang="0">
                    <a:pos x="104" y="0"/>
                  </a:cxn>
                  <a:cxn ang="0">
                    <a:pos x="0" y="34"/>
                  </a:cxn>
                  <a:cxn ang="0">
                    <a:pos x="321" y="34"/>
                  </a:cxn>
                </a:cxnLst>
                <a:rect l="0" t="0" r="r" b="b"/>
                <a:pathLst>
                  <a:path w="424" h="34">
                    <a:moveTo>
                      <a:pt x="321" y="34"/>
                    </a:moveTo>
                    <a:lnTo>
                      <a:pt x="424" y="0"/>
                    </a:lnTo>
                    <a:lnTo>
                      <a:pt x="104" y="0"/>
                    </a:lnTo>
                    <a:lnTo>
                      <a:pt x="0" y="34"/>
                    </a:lnTo>
                    <a:lnTo>
                      <a:pt x="321" y="34"/>
                    </a:lnTo>
                    <a:close/>
                  </a:path>
                </a:pathLst>
              </a:custGeom>
              <a:solidFill>
                <a:srgbClr val="7373BF"/>
              </a:solidFill>
              <a:ln w="7938">
                <a:solidFill>
                  <a:srgbClr val="000000"/>
                </a:solidFill>
                <a:prstDash val="solid"/>
                <a:round/>
                <a:headEnd/>
                <a:tailEnd/>
              </a:ln>
            </p:spPr>
            <p:txBody>
              <a:bodyPr/>
              <a:lstStyle/>
              <a:p>
                <a:endParaRPr lang="en-US"/>
              </a:p>
            </p:txBody>
          </p:sp>
          <p:sp>
            <p:nvSpPr>
              <p:cNvPr id="419956" name="Freeform 116"/>
              <p:cNvSpPr>
                <a:spLocks/>
              </p:cNvSpPr>
              <p:nvPr/>
            </p:nvSpPr>
            <p:spPr bwMode="auto">
              <a:xfrm>
                <a:off x="3213" y="1808"/>
                <a:ext cx="103" cy="494"/>
              </a:xfrm>
              <a:custGeom>
                <a:avLst/>
                <a:gdLst/>
                <a:ahLst/>
                <a:cxnLst>
                  <a:cxn ang="0">
                    <a:pos x="0" y="494"/>
                  </a:cxn>
                  <a:cxn ang="0">
                    <a:pos x="0" y="30"/>
                  </a:cxn>
                  <a:cxn ang="0">
                    <a:pos x="103" y="0"/>
                  </a:cxn>
                  <a:cxn ang="0">
                    <a:pos x="103" y="460"/>
                  </a:cxn>
                  <a:cxn ang="0">
                    <a:pos x="0" y="494"/>
                  </a:cxn>
                </a:cxnLst>
                <a:rect l="0" t="0" r="r" b="b"/>
                <a:pathLst>
                  <a:path w="103" h="494">
                    <a:moveTo>
                      <a:pt x="0" y="494"/>
                    </a:moveTo>
                    <a:lnTo>
                      <a:pt x="0" y="30"/>
                    </a:lnTo>
                    <a:lnTo>
                      <a:pt x="103" y="0"/>
                    </a:lnTo>
                    <a:lnTo>
                      <a:pt x="103" y="460"/>
                    </a:lnTo>
                    <a:lnTo>
                      <a:pt x="0" y="494"/>
                    </a:lnTo>
                    <a:close/>
                  </a:path>
                </a:pathLst>
              </a:custGeom>
              <a:solidFill>
                <a:srgbClr val="FFFF66"/>
              </a:solidFill>
              <a:ln w="7938">
                <a:solidFill>
                  <a:srgbClr val="000000"/>
                </a:solidFill>
                <a:prstDash val="solid"/>
                <a:round/>
                <a:headEnd/>
                <a:tailEnd/>
              </a:ln>
            </p:spPr>
            <p:txBody>
              <a:bodyPr/>
              <a:lstStyle/>
              <a:p>
                <a:endParaRPr lang="en-US"/>
              </a:p>
            </p:txBody>
          </p:sp>
          <p:sp>
            <p:nvSpPr>
              <p:cNvPr id="419957" name="Rectangle 117"/>
              <p:cNvSpPr>
                <a:spLocks noChangeArrowheads="1"/>
              </p:cNvSpPr>
              <p:nvPr/>
            </p:nvSpPr>
            <p:spPr bwMode="auto">
              <a:xfrm>
                <a:off x="2892" y="1838"/>
                <a:ext cx="321" cy="464"/>
              </a:xfrm>
              <a:prstGeom prst="rect">
                <a:avLst/>
              </a:prstGeom>
              <a:solidFill>
                <a:srgbClr val="FFFF66"/>
              </a:solidFill>
              <a:ln w="7938">
                <a:solidFill>
                  <a:srgbClr val="000000"/>
                </a:solidFill>
                <a:miter lim="800000"/>
                <a:headEnd/>
                <a:tailEnd/>
              </a:ln>
            </p:spPr>
            <p:txBody>
              <a:bodyPr/>
              <a:lstStyle/>
              <a:p>
                <a:endParaRPr lang="en-US"/>
              </a:p>
            </p:txBody>
          </p:sp>
          <p:sp>
            <p:nvSpPr>
              <p:cNvPr id="419958" name="Freeform 118"/>
              <p:cNvSpPr>
                <a:spLocks/>
              </p:cNvSpPr>
              <p:nvPr/>
            </p:nvSpPr>
            <p:spPr bwMode="auto">
              <a:xfrm>
                <a:off x="2892" y="1808"/>
                <a:ext cx="424" cy="30"/>
              </a:xfrm>
              <a:custGeom>
                <a:avLst/>
                <a:gdLst/>
                <a:ahLst/>
                <a:cxnLst>
                  <a:cxn ang="0">
                    <a:pos x="321" y="30"/>
                  </a:cxn>
                  <a:cxn ang="0">
                    <a:pos x="424" y="0"/>
                  </a:cxn>
                  <a:cxn ang="0">
                    <a:pos x="104" y="0"/>
                  </a:cxn>
                  <a:cxn ang="0">
                    <a:pos x="0" y="30"/>
                  </a:cxn>
                  <a:cxn ang="0">
                    <a:pos x="321" y="30"/>
                  </a:cxn>
                </a:cxnLst>
                <a:rect l="0" t="0" r="r" b="b"/>
                <a:pathLst>
                  <a:path w="424" h="30">
                    <a:moveTo>
                      <a:pt x="321" y="30"/>
                    </a:moveTo>
                    <a:lnTo>
                      <a:pt x="424" y="0"/>
                    </a:lnTo>
                    <a:lnTo>
                      <a:pt x="104" y="0"/>
                    </a:lnTo>
                    <a:lnTo>
                      <a:pt x="0" y="30"/>
                    </a:lnTo>
                    <a:lnTo>
                      <a:pt x="321" y="30"/>
                    </a:lnTo>
                    <a:close/>
                  </a:path>
                </a:pathLst>
              </a:custGeom>
              <a:solidFill>
                <a:srgbClr val="FFFF66"/>
              </a:solidFill>
              <a:ln w="7938">
                <a:solidFill>
                  <a:srgbClr val="000000"/>
                </a:solidFill>
                <a:prstDash val="solid"/>
                <a:round/>
                <a:headEnd/>
                <a:tailEnd/>
              </a:ln>
            </p:spPr>
            <p:txBody>
              <a:bodyPr/>
              <a:lstStyle/>
              <a:p>
                <a:endParaRPr lang="en-US"/>
              </a:p>
            </p:txBody>
          </p:sp>
          <p:sp>
            <p:nvSpPr>
              <p:cNvPr id="419959" name="Rectangle 119"/>
              <p:cNvSpPr>
                <a:spLocks noChangeArrowheads="1"/>
              </p:cNvSpPr>
              <p:nvPr/>
            </p:nvSpPr>
            <p:spPr bwMode="auto">
              <a:xfrm>
                <a:off x="-335" y="697"/>
                <a:ext cx="1" cy="209"/>
              </a:xfrm>
              <a:prstGeom prst="rect">
                <a:avLst/>
              </a:prstGeom>
              <a:solidFill>
                <a:srgbClr val="9999FF"/>
              </a:solidFill>
              <a:ln w="9525">
                <a:noFill/>
                <a:miter lim="800000"/>
                <a:headEnd/>
                <a:tailEnd/>
              </a:ln>
            </p:spPr>
            <p:txBody>
              <a:bodyPr wrap="none" lIns="0" tIns="0" rIns="0" bIns="0">
                <a:spAutoFit/>
              </a:bodyPr>
              <a:lstStyle/>
              <a:p>
                <a:pPr algn="l" eaLnBrk="0" hangingPunct="0">
                  <a:lnSpc>
                    <a:spcPct val="100000"/>
                  </a:lnSpc>
                  <a:spcBef>
                    <a:spcPct val="0"/>
                  </a:spcBef>
                </a:pPr>
                <a:endParaRPr lang="en-US" sz="1800" b="0">
                  <a:solidFill>
                    <a:schemeClr val="tx1"/>
                  </a:solidFill>
                  <a:effectLst/>
                  <a:latin typeface="Trebuchet MS" pitchFamily="34" charset="0"/>
                </a:endParaRPr>
              </a:p>
            </p:txBody>
          </p:sp>
          <p:sp>
            <p:nvSpPr>
              <p:cNvPr id="419960" name="Rectangle 120"/>
              <p:cNvSpPr>
                <a:spLocks noChangeArrowheads="1"/>
              </p:cNvSpPr>
              <p:nvPr/>
            </p:nvSpPr>
            <p:spPr bwMode="auto">
              <a:xfrm>
                <a:off x="2973" y="2744"/>
                <a:ext cx="143" cy="186"/>
              </a:xfrm>
              <a:prstGeom prst="rect">
                <a:avLst/>
              </a:prstGeom>
              <a:noFill/>
              <a:ln w="9525">
                <a:noFill/>
                <a:miter lim="800000"/>
                <a:headEnd/>
                <a:tailEnd/>
              </a:ln>
            </p:spPr>
            <p:txBody>
              <a:bodyPr wrap="none" lIns="0" tIns="0" rIns="0" bIns="0">
                <a:spAutoFit/>
              </a:bodyPr>
              <a:lstStyle/>
              <a:p>
                <a:pPr algn="l" eaLnBrk="0" hangingPunct="0">
                  <a:lnSpc>
                    <a:spcPct val="100000"/>
                  </a:lnSpc>
                  <a:spcBef>
                    <a:spcPct val="0"/>
                  </a:spcBef>
                </a:pPr>
                <a:r>
                  <a:rPr lang="en-US" sz="1600">
                    <a:solidFill>
                      <a:srgbClr val="000000"/>
                    </a:solidFill>
                    <a:effectLst/>
                    <a:latin typeface="Arial" charset="0"/>
                  </a:rPr>
                  <a:t>36</a:t>
                </a:r>
                <a:endParaRPr lang="en-US" sz="1800" b="0">
                  <a:solidFill>
                    <a:schemeClr val="tx1"/>
                  </a:solidFill>
                  <a:effectLst/>
                  <a:latin typeface="Trebuchet MS" pitchFamily="34" charset="0"/>
                </a:endParaRPr>
              </a:p>
            </p:txBody>
          </p:sp>
          <p:sp>
            <p:nvSpPr>
              <p:cNvPr id="419961" name="Rectangle 121"/>
              <p:cNvSpPr>
                <a:spLocks noChangeArrowheads="1"/>
              </p:cNvSpPr>
              <p:nvPr/>
            </p:nvSpPr>
            <p:spPr bwMode="auto">
              <a:xfrm>
                <a:off x="-335" y="697"/>
                <a:ext cx="1" cy="209"/>
              </a:xfrm>
              <a:prstGeom prst="rect">
                <a:avLst/>
              </a:prstGeom>
              <a:solidFill>
                <a:srgbClr val="FFFF99"/>
              </a:solidFill>
              <a:ln w="9525">
                <a:noFill/>
                <a:miter lim="800000"/>
                <a:headEnd/>
                <a:tailEnd/>
              </a:ln>
            </p:spPr>
            <p:txBody>
              <a:bodyPr wrap="none" lIns="0" tIns="0" rIns="0" bIns="0">
                <a:spAutoFit/>
              </a:bodyPr>
              <a:lstStyle/>
              <a:p>
                <a:pPr algn="l" eaLnBrk="0" hangingPunct="0">
                  <a:lnSpc>
                    <a:spcPct val="100000"/>
                  </a:lnSpc>
                  <a:spcBef>
                    <a:spcPct val="0"/>
                  </a:spcBef>
                </a:pPr>
                <a:endParaRPr lang="en-US" sz="1800" b="0">
                  <a:solidFill>
                    <a:schemeClr val="tx1"/>
                  </a:solidFill>
                  <a:effectLst/>
                  <a:latin typeface="Trebuchet MS" pitchFamily="34" charset="0"/>
                </a:endParaRPr>
              </a:p>
            </p:txBody>
          </p:sp>
          <p:sp>
            <p:nvSpPr>
              <p:cNvPr id="419962" name="Rectangle 122"/>
              <p:cNvSpPr>
                <a:spLocks noChangeArrowheads="1"/>
              </p:cNvSpPr>
              <p:nvPr/>
            </p:nvSpPr>
            <p:spPr bwMode="auto">
              <a:xfrm>
                <a:off x="2973" y="1994"/>
                <a:ext cx="143" cy="187"/>
              </a:xfrm>
              <a:prstGeom prst="rect">
                <a:avLst/>
              </a:prstGeom>
              <a:noFill/>
              <a:ln w="9525">
                <a:noFill/>
                <a:miter lim="800000"/>
                <a:headEnd/>
                <a:tailEnd/>
              </a:ln>
            </p:spPr>
            <p:txBody>
              <a:bodyPr wrap="none" lIns="0" tIns="0" rIns="0" bIns="0">
                <a:spAutoFit/>
              </a:bodyPr>
              <a:lstStyle/>
              <a:p>
                <a:pPr algn="l" eaLnBrk="0" hangingPunct="0">
                  <a:lnSpc>
                    <a:spcPct val="100000"/>
                  </a:lnSpc>
                  <a:spcBef>
                    <a:spcPct val="0"/>
                  </a:spcBef>
                </a:pPr>
                <a:r>
                  <a:rPr lang="en-US" sz="1600">
                    <a:solidFill>
                      <a:srgbClr val="000000"/>
                    </a:solidFill>
                    <a:effectLst/>
                    <a:latin typeface="Arial" charset="0"/>
                  </a:rPr>
                  <a:t>16</a:t>
                </a:r>
                <a:endParaRPr lang="en-US" sz="1800" b="0">
                  <a:solidFill>
                    <a:schemeClr val="tx1"/>
                  </a:solidFill>
                  <a:effectLst/>
                  <a:latin typeface="Trebuchet MS" pitchFamily="34" charset="0"/>
                </a:endParaRPr>
              </a:p>
            </p:txBody>
          </p:sp>
          <p:sp>
            <p:nvSpPr>
              <p:cNvPr id="419963" name="Freeform 123"/>
              <p:cNvSpPr>
                <a:spLocks/>
              </p:cNvSpPr>
              <p:nvPr/>
            </p:nvSpPr>
            <p:spPr bwMode="auto">
              <a:xfrm>
                <a:off x="4016" y="2242"/>
                <a:ext cx="104" cy="1098"/>
              </a:xfrm>
              <a:custGeom>
                <a:avLst/>
                <a:gdLst/>
                <a:ahLst/>
                <a:cxnLst>
                  <a:cxn ang="0">
                    <a:pos x="0" y="1098"/>
                  </a:cxn>
                  <a:cxn ang="0">
                    <a:pos x="0" y="30"/>
                  </a:cxn>
                  <a:cxn ang="0">
                    <a:pos x="104" y="0"/>
                  </a:cxn>
                  <a:cxn ang="0">
                    <a:pos x="104" y="1069"/>
                  </a:cxn>
                  <a:cxn ang="0">
                    <a:pos x="0" y="1098"/>
                  </a:cxn>
                </a:cxnLst>
                <a:rect l="0" t="0" r="r" b="b"/>
                <a:pathLst>
                  <a:path w="104" h="1098">
                    <a:moveTo>
                      <a:pt x="0" y="1098"/>
                    </a:moveTo>
                    <a:lnTo>
                      <a:pt x="0" y="30"/>
                    </a:lnTo>
                    <a:lnTo>
                      <a:pt x="104" y="0"/>
                    </a:lnTo>
                    <a:lnTo>
                      <a:pt x="104" y="1069"/>
                    </a:lnTo>
                    <a:lnTo>
                      <a:pt x="0" y="1098"/>
                    </a:lnTo>
                    <a:close/>
                  </a:path>
                </a:pathLst>
              </a:custGeom>
              <a:solidFill>
                <a:srgbClr val="6699FF"/>
              </a:solidFill>
              <a:ln w="7938">
                <a:solidFill>
                  <a:srgbClr val="000000"/>
                </a:solidFill>
                <a:prstDash val="solid"/>
                <a:round/>
                <a:headEnd/>
                <a:tailEnd/>
              </a:ln>
            </p:spPr>
            <p:txBody>
              <a:bodyPr/>
              <a:lstStyle/>
              <a:p>
                <a:endParaRPr lang="en-US"/>
              </a:p>
            </p:txBody>
          </p:sp>
          <p:sp>
            <p:nvSpPr>
              <p:cNvPr id="419964" name="Rectangle 124"/>
              <p:cNvSpPr>
                <a:spLocks noChangeArrowheads="1"/>
              </p:cNvSpPr>
              <p:nvPr/>
            </p:nvSpPr>
            <p:spPr bwMode="auto">
              <a:xfrm>
                <a:off x="3695" y="2272"/>
                <a:ext cx="321" cy="1068"/>
              </a:xfrm>
              <a:prstGeom prst="rect">
                <a:avLst/>
              </a:prstGeom>
              <a:solidFill>
                <a:srgbClr val="6699FF"/>
              </a:solidFill>
              <a:ln w="7938">
                <a:solidFill>
                  <a:srgbClr val="000000"/>
                </a:solidFill>
                <a:miter lim="800000"/>
                <a:headEnd/>
                <a:tailEnd/>
              </a:ln>
            </p:spPr>
            <p:txBody>
              <a:bodyPr/>
              <a:lstStyle/>
              <a:p>
                <a:endParaRPr lang="en-US"/>
              </a:p>
            </p:txBody>
          </p:sp>
          <p:sp>
            <p:nvSpPr>
              <p:cNvPr id="419965" name="Freeform 125"/>
              <p:cNvSpPr>
                <a:spLocks/>
              </p:cNvSpPr>
              <p:nvPr/>
            </p:nvSpPr>
            <p:spPr bwMode="auto">
              <a:xfrm>
                <a:off x="3695" y="2242"/>
                <a:ext cx="425" cy="30"/>
              </a:xfrm>
              <a:custGeom>
                <a:avLst/>
                <a:gdLst/>
                <a:ahLst/>
                <a:cxnLst>
                  <a:cxn ang="0">
                    <a:pos x="321" y="30"/>
                  </a:cxn>
                  <a:cxn ang="0">
                    <a:pos x="425" y="0"/>
                  </a:cxn>
                  <a:cxn ang="0">
                    <a:pos x="104" y="0"/>
                  </a:cxn>
                  <a:cxn ang="0">
                    <a:pos x="0" y="30"/>
                  </a:cxn>
                  <a:cxn ang="0">
                    <a:pos x="321" y="30"/>
                  </a:cxn>
                </a:cxnLst>
                <a:rect l="0" t="0" r="r" b="b"/>
                <a:pathLst>
                  <a:path w="425" h="30">
                    <a:moveTo>
                      <a:pt x="321" y="30"/>
                    </a:moveTo>
                    <a:lnTo>
                      <a:pt x="425" y="0"/>
                    </a:lnTo>
                    <a:lnTo>
                      <a:pt x="104" y="0"/>
                    </a:lnTo>
                    <a:lnTo>
                      <a:pt x="0" y="30"/>
                    </a:lnTo>
                    <a:lnTo>
                      <a:pt x="321" y="30"/>
                    </a:lnTo>
                    <a:close/>
                  </a:path>
                </a:pathLst>
              </a:custGeom>
              <a:solidFill>
                <a:srgbClr val="7373BF"/>
              </a:solidFill>
              <a:ln w="7938">
                <a:solidFill>
                  <a:srgbClr val="000000"/>
                </a:solidFill>
                <a:prstDash val="solid"/>
                <a:round/>
                <a:headEnd/>
                <a:tailEnd/>
              </a:ln>
            </p:spPr>
            <p:txBody>
              <a:bodyPr/>
              <a:lstStyle/>
              <a:p>
                <a:endParaRPr lang="en-US"/>
              </a:p>
            </p:txBody>
          </p:sp>
          <p:sp>
            <p:nvSpPr>
              <p:cNvPr id="419966" name="Freeform 126"/>
              <p:cNvSpPr>
                <a:spLocks/>
              </p:cNvSpPr>
              <p:nvPr/>
            </p:nvSpPr>
            <p:spPr bwMode="auto">
              <a:xfrm>
                <a:off x="4016" y="2068"/>
                <a:ext cx="104" cy="204"/>
              </a:xfrm>
              <a:custGeom>
                <a:avLst/>
                <a:gdLst/>
                <a:ahLst/>
                <a:cxnLst>
                  <a:cxn ang="0">
                    <a:pos x="0" y="204"/>
                  </a:cxn>
                  <a:cxn ang="0">
                    <a:pos x="0" y="29"/>
                  </a:cxn>
                  <a:cxn ang="0">
                    <a:pos x="104" y="0"/>
                  </a:cxn>
                  <a:cxn ang="0">
                    <a:pos x="104" y="174"/>
                  </a:cxn>
                  <a:cxn ang="0">
                    <a:pos x="0" y="204"/>
                  </a:cxn>
                </a:cxnLst>
                <a:rect l="0" t="0" r="r" b="b"/>
                <a:pathLst>
                  <a:path w="104" h="204">
                    <a:moveTo>
                      <a:pt x="0" y="204"/>
                    </a:moveTo>
                    <a:lnTo>
                      <a:pt x="0" y="29"/>
                    </a:lnTo>
                    <a:lnTo>
                      <a:pt x="104" y="0"/>
                    </a:lnTo>
                    <a:lnTo>
                      <a:pt x="104" y="174"/>
                    </a:lnTo>
                    <a:lnTo>
                      <a:pt x="0" y="204"/>
                    </a:lnTo>
                    <a:close/>
                  </a:path>
                </a:pathLst>
              </a:custGeom>
              <a:solidFill>
                <a:srgbClr val="FFFF66"/>
              </a:solidFill>
              <a:ln w="7938">
                <a:solidFill>
                  <a:srgbClr val="000000"/>
                </a:solidFill>
                <a:prstDash val="solid"/>
                <a:round/>
                <a:headEnd/>
                <a:tailEnd/>
              </a:ln>
            </p:spPr>
            <p:txBody>
              <a:bodyPr/>
              <a:lstStyle/>
              <a:p>
                <a:endParaRPr lang="en-US"/>
              </a:p>
            </p:txBody>
          </p:sp>
          <p:sp>
            <p:nvSpPr>
              <p:cNvPr id="419967" name="Rectangle 127"/>
              <p:cNvSpPr>
                <a:spLocks noChangeArrowheads="1"/>
              </p:cNvSpPr>
              <p:nvPr/>
            </p:nvSpPr>
            <p:spPr bwMode="auto">
              <a:xfrm>
                <a:off x="3695" y="2097"/>
                <a:ext cx="321" cy="175"/>
              </a:xfrm>
              <a:prstGeom prst="rect">
                <a:avLst/>
              </a:prstGeom>
              <a:solidFill>
                <a:srgbClr val="FFFF66"/>
              </a:solidFill>
              <a:ln w="7938">
                <a:solidFill>
                  <a:srgbClr val="000000"/>
                </a:solidFill>
                <a:miter lim="800000"/>
                <a:headEnd/>
                <a:tailEnd/>
              </a:ln>
            </p:spPr>
            <p:txBody>
              <a:bodyPr/>
              <a:lstStyle/>
              <a:p>
                <a:endParaRPr lang="en-US"/>
              </a:p>
            </p:txBody>
          </p:sp>
          <p:sp>
            <p:nvSpPr>
              <p:cNvPr id="419968" name="Freeform 128"/>
              <p:cNvSpPr>
                <a:spLocks/>
              </p:cNvSpPr>
              <p:nvPr/>
            </p:nvSpPr>
            <p:spPr bwMode="auto">
              <a:xfrm>
                <a:off x="3695" y="2068"/>
                <a:ext cx="425" cy="29"/>
              </a:xfrm>
              <a:custGeom>
                <a:avLst/>
                <a:gdLst/>
                <a:ahLst/>
                <a:cxnLst>
                  <a:cxn ang="0">
                    <a:pos x="321" y="29"/>
                  </a:cxn>
                  <a:cxn ang="0">
                    <a:pos x="425" y="0"/>
                  </a:cxn>
                  <a:cxn ang="0">
                    <a:pos x="104" y="0"/>
                  </a:cxn>
                  <a:cxn ang="0">
                    <a:pos x="0" y="29"/>
                  </a:cxn>
                  <a:cxn ang="0">
                    <a:pos x="321" y="29"/>
                  </a:cxn>
                </a:cxnLst>
                <a:rect l="0" t="0" r="r" b="b"/>
                <a:pathLst>
                  <a:path w="425" h="29">
                    <a:moveTo>
                      <a:pt x="321" y="29"/>
                    </a:moveTo>
                    <a:lnTo>
                      <a:pt x="425" y="0"/>
                    </a:lnTo>
                    <a:lnTo>
                      <a:pt x="104" y="0"/>
                    </a:lnTo>
                    <a:lnTo>
                      <a:pt x="0" y="29"/>
                    </a:lnTo>
                    <a:lnTo>
                      <a:pt x="321" y="29"/>
                    </a:lnTo>
                    <a:close/>
                  </a:path>
                </a:pathLst>
              </a:custGeom>
              <a:solidFill>
                <a:srgbClr val="FFFF66"/>
              </a:solidFill>
              <a:ln w="7938">
                <a:solidFill>
                  <a:srgbClr val="000000"/>
                </a:solidFill>
                <a:prstDash val="solid"/>
                <a:round/>
                <a:headEnd/>
                <a:tailEnd/>
              </a:ln>
            </p:spPr>
            <p:txBody>
              <a:bodyPr/>
              <a:lstStyle/>
              <a:p>
                <a:endParaRPr lang="en-US"/>
              </a:p>
            </p:txBody>
          </p:sp>
          <p:sp>
            <p:nvSpPr>
              <p:cNvPr id="419969" name="Rectangle 129"/>
              <p:cNvSpPr>
                <a:spLocks noChangeArrowheads="1"/>
              </p:cNvSpPr>
              <p:nvPr/>
            </p:nvSpPr>
            <p:spPr bwMode="auto">
              <a:xfrm>
                <a:off x="-335" y="697"/>
                <a:ext cx="1" cy="209"/>
              </a:xfrm>
              <a:prstGeom prst="rect">
                <a:avLst/>
              </a:prstGeom>
              <a:solidFill>
                <a:srgbClr val="9999FF"/>
              </a:solidFill>
              <a:ln w="9525">
                <a:noFill/>
                <a:miter lim="800000"/>
                <a:headEnd/>
                <a:tailEnd/>
              </a:ln>
            </p:spPr>
            <p:txBody>
              <a:bodyPr wrap="none" lIns="0" tIns="0" rIns="0" bIns="0">
                <a:spAutoFit/>
              </a:bodyPr>
              <a:lstStyle/>
              <a:p>
                <a:pPr algn="l" eaLnBrk="0" hangingPunct="0">
                  <a:lnSpc>
                    <a:spcPct val="100000"/>
                  </a:lnSpc>
                  <a:spcBef>
                    <a:spcPct val="0"/>
                  </a:spcBef>
                </a:pPr>
                <a:endParaRPr lang="en-US" sz="1800" b="0">
                  <a:solidFill>
                    <a:schemeClr val="tx1"/>
                  </a:solidFill>
                  <a:effectLst/>
                  <a:latin typeface="Trebuchet MS" pitchFamily="34" charset="0"/>
                </a:endParaRPr>
              </a:p>
            </p:txBody>
          </p:sp>
          <p:sp>
            <p:nvSpPr>
              <p:cNvPr id="419970" name="Rectangle 130"/>
              <p:cNvSpPr>
                <a:spLocks noChangeArrowheads="1"/>
              </p:cNvSpPr>
              <p:nvPr/>
            </p:nvSpPr>
            <p:spPr bwMode="auto">
              <a:xfrm>
                <a:off x="3777" y="2731"/>
                <a:ext cx="143" cy="186"/>
              </a:xfrm>
              <a:prstGeom prst="rect">
                <a:avLst/>
              </a:prstGeom>
              <a:noFill/>
              <a:ln w="9525">
                <a:noFill/>
                <a:miter lim="800000"/>
                <a:headEnd/>
                <a:tailEnd/>
              </a:ln>
            </p:spPr>
            <p:txBody>
              <a:bodyPr wrap="none" lIns="0" tIns="0" rIns="0" bIns="0">
                <a:spAutoFit/>
              </a:bodyPr>
              <a:lstStyle/>
              <a:p>
                <a:pPr algn="l" eaLnBrk="0" hangingPunct="0">
                  <a:lnSpc>
                    <a:spcPct val="100000"/>
                  </a:lnSpc>
                  <a:spcBef>
                    <a:spcPct val="0"/>
                  </a:spcBef>
                </a:pPr>
                <a:r>
                  <a:rPr lang="en-US" sz="1600">
                    <a:solidFill>
                      <a:srgbClr val="000000"/>
                    </a:solidFill>
                    <a:effectLst/>
                    <a:latin typeface="Arial" charset="0"/>
                  </a:rPr>
                  <a:t>37</a:t>
                </a:r>
                <a:endParaRPr lang="en-US" sz="1800" b="0">
                  <a:solidFill>
                    <a:schemeClr val="tx1"/>
                  </a:solidFill>
                  <a:effectLst/>
                  <a:latin typeface="Trebuchet MS" pitchFamily="34" charset="0"/>
                </a:endParaRPr>
              </a:p>
            </p:txBody>
          </p:sp>
          <p:sp>
            <p:nvSpPr>
              <p:cNvPr id="419971" name="Rectangle 131"/>
              <p:cNvSpPr>
                <a:spLocks noChangeArrowheads="1"/>
              </p:cNvSpPr>
              <p:nvPr/>
            </p:nvSpPr>
            <p:spPr bwMode="auto">
              <a:xfrm>
                <a:off x="-335" y="697"/>
                <a:ext cx="1" cy="209"/>
              </a:xfrm>
              <a:prstGeom prst="rect">
                <a:avLst/>
              </a:prstGeom>
              <a:solidFill>
                <a:srgbClr val="FFFF99"/>
              </a:solidFill>
              <a:ln w="9525">
                <a:noFill/>
                <a:miter lim="800000"/>
                <a:headEnd/>
                <a:tailEnd/>
              </a:ln>
            </p:spPr>
            <p:txBody>
              <a:bodyPr wrap="none" lIns="0" tIns="0" rIns="0" bIns="0">
                <a:spAutoFit/>
              </a:bodyPr>
              <a:lstStyle/>
              <a:p>
                <a:pPr algn="l" eaLnBrk="0" hangingPunct="0">
                  <a:lnSpc>
                    <a:spcPct val="100000"/>
                  </a:lnSpc>
                  <a:spcBef>
                    <a:spcPct val="0"/>
                  </a:spcBef>
                </a:pPr>
                <a:endParaRPr lang="en-US" sz="1800" b="0">
                  <a:solidFill>
                    <a:schemeClr val="tx1"/>
                  </a:solidFill>
                  <a:effectLst/>
                  <a:latin typeface="Trebuchet MS" pitchFamily="34" charset="0"/>
                </a:endParaRPr>
              </a:p>
            </p:txBody>
          </p:sp>
          <p:sp>
            <p:nvSpPr>
              <p:cNvPr id="419972" name="Rectangle 132"/>
              <p:cNvSpPr>
                <a:spLocks noChangeArrowheads="1"/>
              </p:cNvSpPr>
              <p:nvPr/>
            </p:nvSpPr>
            <p:spPr bwMode="auto">
              <a:xfrm>
                <a:off x="3817" y="2110"/>
                <a:ext cx="71" cy="187"/>
              </a:xfrm>
              <a:prstGeom prst="rect">
                <a:avLst/>
              </a:prstGeom>
              <a:noFill/>
              <a:ln w="9525">
                <a:noFill/>
                <a:miter lim="800000"/>
                <a:headEnd/>
                <a:tailEnd/>
              </a:ln>
            </p:spPr>
            <p:txBody>
              <a:bodyPr wrap="none" lIns="0" tIns="0" rIns="0" bIns="0">
                <a:spAutoFit/>
              </a:bodyPr>
              <a:lstStyle/>
              <a:p>
                <a:pPr algn="l" eaLnBrk="0" hangingPunct="0">
                  <a:lnSpc>
                    <a:spcPct val="100000"/>
                  </a:lnSpc>
                  <a:spcBef>
                    <a:spcPct val="0"/>
                  </a:spcBef>
                </a:pPr>
                <a:r>
                  <a:rPr lang="en-US" sz="1600">
                    <a:solidFill>
                      <a:srgbClr val="000000"/>
                    </a:solidFill>
                    <a:effectLst/>
                    <a:latin typeface="Arial" charset="0"/>
                  </a:rPr>
                  <a:t>6</a:t>
                </a:r>
                <a:endParaRPr lang="en-US" sz="1800" b="0">
                  <a:solidFill>
                    <a:schemeClr val="tx1"/>
                  </a:solidFill>
                  <a:effectLst/>
                  <a:latin typeface="Trebuchet MS" pitchFamily="34" charset="0"/>
                </a:endParaRPr>
              </a:p>
            </p:txBody>
          </p:sp>
          <p:sp>
            <p:nvSpPr>
              <p:cNvPr id="419973" name="Freeform 133"/>
              <p:cNvSpPr>
                <a:spLocks/>
              </p:cNvSpPr>
              <p:nvPr/>
            </p:nvSpPr>
            <p:spPr bwMode="auto">
              <a:xfrm>
                <a:off x="4819" y="2268"/>
                <a:ext cx="109" cy="1072"/>
              </a:xfrm>
              <a:custGeom>
                <a:avLst/>
                <a:gdLst/>
                <a:ahLst/>
                <a:cxnLst>
                  <a:cxn ang="0">
                    <a:pos x="0" y="1072"/>
                  </a:cxn>
                  <a:cxn ang="0">
                    <a:pos x="0" y="34"/>
                  </a:cxn>
                  <a:cxn ang="0">
                    <a:pos x="109" y="0"/>
                  </a:cxn>
                  <a:cxn ang="0">
                    <a:pos x="109" y="1043"/>
                  </a:cxn>
                  <a:cxn ang="0">
                    <a:pos x="0" y="1072"/>
                  </a:cxn>
                </a:cxnLst>
                <a:rect l="0" t="0" r="r" b="b"/>
                <a:pathLst>
                  <a:path w="109" h="1072">
                    <a:moveTo>
                      <a:pt x="0" y="1072"/>
                    </a:moveTo>
                    <a:lnTo>
                      <a:pt x="0" y="34"/>
                    </a:lnTo>
                    <a:lnTo>
                      <a:pt x="109" y="0"/>
                    </a:lnTo>
                    <a:lnTo>
                      <a:pt x="109" y="1043"/>
                    </a:lnTo>
                    <a:lnTo>
                      <a:pt x="0" y="1072"/>
                    </a:lnTo>
                    <a:close/>
                  </a:path>
                </a:pathLst>
              </a:custGeom>
              <a:solidFill>
                <a:srgbClr val="6699FF"/>
              </a:solidFill>
              <a:ln w="7938">
                <a:solidFill>
                  <a:srgbClr val="000000"/>
                </a:solidFill>
                <a:prstDash val="solid"/>
                <a:round/>
                <a:headEnd/>
                <a:tailEnd/>
              </a:ln>
            </p:spPr>
            <p:txBody>
              <a:bodyPr/>
              <a:lstStyle/>
              <a:p>
                <a:endParaRPr lang="en-US"/>
              </a:p>
            </p:txBody>
          </p:sp>
          <p:sp>
            <p:nvSpPr>
              <p:cNvPr id="419974" name="Rectangle 134"/>
              <p:cNvSpPr>
                <a:spLocks noChangeArrowheads="1"/>
              </p:cNvSpPr>
              <p:nvPr/>
            </p:nvSpPr>
            <p:spPr bwMode="auto">
              <a:xfrm>
                <a:off x="4499" y="2302"/>
                <a:ext cx="320" cy="1038"/>
              </a:xfrm>
              <a:prstGeom prst="rect">
                <a:avLst/>
              </a:prstGeom>
              <a:solidFill>
                <a:srgbClr val="6699FF"/>
              </a:solidFill>
              <a:ln w="7938">
                <a:solidFill>
                  <a:srgbClr val="000000"/>
                </a:solidFill>
                <a:miter lim="800000"/>
                <a:headEnd/>
                <a:tailEnd/>
              </a:ln>
            </p:spPr>
            <p:txBody>
              <a:bodyPr/>
              <a:lstStyle/>
              <a:p>
                <a:endParaRPr lang="en-US"/>
              </a:p>
            </p:txBody>
          </p:sp>
          <p:sp>
            <p:nvSpPr>
              <p:cNvPr id="419975" name="Freeform 135"/>
              <p:cNvSpPr>
                <a:spLocks/>
              </p:cNvSpPr>
              <p:nvPr/>
            </p:nvSpPr>
            <p:spPr bwMode="auto">
              <a:xfrm>
                <a:off x="4499" y="2268"/>
                <a:ext cx="429" cy="34"/>
              </a:xfrm>
              <a:custGeom>
                <a:avLst/>
                <a:gdLst/>
                <a:ahLst/>
                <a:cxnLst>
                  <a:cxn ang="0">
                    <a:pos x="320" y="34"/>
                  </a:cxn>
                  <a:cxn ang="0">
                    <a:pos x="429" y="0"/>
                  </a:cxn>
                  <a:cxn ang="0">
                    <a:pos x="104" y="0"/>
                  </a:cxn>
                  <a:cxn ang="0">
                    <a:pos x="0" y="34"/>
                  </a:cxn>
                  <a:cxn ang="0">
                    <a:pos x="320" y="34"/>
                  </a:cxn>
                </a:cxnLst>
                <a:rect l="0" t="0" r="r" b="b"/>
                <a:pathLst>
                  <a:path w="429" h="34">
                    <a:moveTo>
                      <a:pt x="320" y="34"/>
                    </a:moveTo>
                    <a:lnTo>
                      <a:pt x="429" y="0"/>
                    </a:lnTo>
                    <a:lnTo>
                      <a:pt x="104" y="0"/>
                    </a:lnTo>
                    <a:lnTo>
                      <a:pt x="0" y="34"/>
                    </a:lnTo>
                    <a:lnTo>
                      <a:pt x="320" y="34"/>
                    </a:lnTo>
                    <a:close/>
                  </a:path>
                </a:pathLst>
              </a:custGeom>
              <a:solidFill>
                <a:srgbClr val="7373BF"/>
              </a:solidFill>
              <a:ln w="7938">
                <a:solidFill>
                  <a:srgbClr val="000000"/>
                </a:solidFill>
                <a:prstDash val="solid"/>
                <a:round/>
                <a:headEnd/>
                <a:tailEnd/>
              </a:ln>
            </p:spPr>
            <p:txBody>
              <a:bodyPr/>
              <a:lstStyle/>
              <a:p>
                <a:endParaRPr lang="en-US"/>
              </a:p>
            </p:txBody>
          </p:sp>
          <p:sp>
            <p:nvSpPr>
              <p:cNvPr id="419976" name="Freeform 136"/>
              <p:cNvSpPr>
                <a:spLocks/>
              </p:cNvSpPr>
              <p:nvPr/>
            </p:nvSpPr>
            <p:spPr bwMode="auto">
              <a:xfrm>
                <a:off x="4819" y="2123"/>
                <a:ext cx="109" cy="179"/>
              </a:xfrm>
              <a:custGeom>
                <a:avLst/>
                <a:gdLst/>
                <a:ahLst/>
                <a:cxnLst>
                  <a:cxn ang="0">
                    <a:pos x="0" y="179"/>
                  </a:cxn>
                  <a:cxn ang="0">
                    <a:pos x="0" y="34"/>
                  </a:cxn>
                  <a:cxn ang="0">
                    <a:pos x="109" y="0"/>
                  </a:cxn>
                  <a:cxn ang="0">
                    <a:pos x="109" y="145"/>
                  </a:cxn>
                  <a:cxn ang="0">
                    <a:pos x="0" y="179"/>
                  </a:cxn>
                </a:cxnLst>
                <a:rect l="0" t="0" r="r" b="b"/>
                <a:pathLst>
                  <a:path w="109" h="179">
                    <a:moveTo>
                      <a:pt x="0" y="179"/>
                    </a:moveTo>
                    <a:lnTo>
                      <a:pt x="0" y="34"/>
                    </a:lnTo>
                    <a:lnTo>
                      <a:pt x="109" y="0"/>
                    </a:lnTo>
                    <a:lnTo>
                      <a:pt x="109" y="145"/>
                    </a:lnTo>
                    <a:lnTo>
                      <a:pt x="0" y="179"/>
                    </a:lnTo>
                    <a:close/>
                  </a:path>
                </a:pathLst>
              </a:custGeom>
              <a:solidFill>
                <a:srgbClr val="FFFF66"/>
              </a:solidFill>
              <a:ln w="7938">
                <a:solidFill>
                  <a:srgbClr val="000000"/>
                </a:solidFill>
                <a:prstDash val="solid"/>
                <a:round/>
                <a:headEnd/>
                <a:tailEnd/>
              </a:ln>
            </p:spPr>
            <p:txBody>
              <a:bodyPr/>
              <a:lstStyle/>
              <a:p>
                <a:endParaRPr lang="en-US"/>
              </a:p>
            </p:txBody>
          </p:sp>
          <p:sp>
            <p:nvSpPr>
              <p:cNvPr id="419977" name="Rectangle 137"/>
              <p:cNvSpPr>
                <a:spLocks noChangeArrowheads="1"/>
              </p:cNvSpPr>
              <p:nvPr/>
            </p:nvSpPr>
            <p:spPr bwMode="auto">
              <a:xfrm>
                <a:off x="4499" y="2157"/>
                <a:ext cx="320" cy="145"/>
              </a:xfrm>
              <a:prstGeom prst="rect">
                <a:avLst/>
              </a:prstGeom>
              <a:solidFill>
                <a:srgbClr val="FFFF66"/>
              </a:solidFill>
              <a:ln w="7938">
                <a:solidFill>
                  <a:srgbClr val="000000"/>
                </a:solidFill>
                <a:miter lim="800000"/>
                <a:headEnd/>
                <a:tailEnd/>
              </a:ln>
            </p:spPr>
            <p:txBody>
              <a:bodyPr/>
              <a:lstStyle/>
              <a:p>
                <a:endParaRPr lang="en-US"/>
              </a:p>
            </p:txBody>
          </p:sp>
          <p:sp>
            <p:nvSpPr>
              <p:cNvPr id="419978" name="Freeform 138"/>
              <p:cNvSpPr>
                <a:spLocks/>
              </p:cNvSpPr>
              <p:nvPr/>
            </p:nvSpPr>
            <p:spPr bwMode="auto">
              <a:xfrm>
                <a:off x="4499" y="2123"/>
                <a:ext cx="429" cy="34"/>
              </a:xfrm>
              <a:custGeom>
                <a:avLst/>
                <a:gdLst/>
                <a:ahLst/>
                <a:cxnLst>
                  <a:cxn ang="0">
                    <a:pos x="320" y="34"/>
                  </a:cxn>
                  <a:cxn ang="0">
                    <a:pos x="429" y="0"/>
                  </a:cxn>
                  <a:cxn ang="0">
                    <a:pos x="104" y="0"/>
                  </a:cxn>
                  <a:cxn ang="0">
                    <a:pos x="0" y="34"/>
                  </a:cxn>
                  <a:cxn ang="0">
                    <a:pos x="320" y="34"/>
                  </a:cxn>
                </a:cxnLst>
                <a:rect l="0" t="0" r="r" b="b"/>
                <a:pathLst>
                  <a:path w="429" h="34">
                    <a:moveTo>
                      <a:pt x="320" y="34"/>
                    </a:moveTo>
                    <a:lnTo>
                      <a:pt x="429" y="0"/>
                    </a:lnTo>
                    <a:lnTo>
                      <a:pt x="104" y="0"/>
                    </a:lnTo>
                    <a:lnTo>
                      <a:pt x="0" y="34"/>
                    </a:lnTo>
                    <a:lnTo>
                      <a:pt x="320" y="34"/>
                    </a:lnTo>
                    <a:close/>
                  </a:path>
                </a:pathLst>
              </a:custGeom>
              <a:solidFill>
                <a:srgbClr val="FFFF66"/>
              </a:solidFill>
              <a:ln w="7938">
                <a:solidFill>
                  <a:srgbClr val="000000"/>
                </a:solidFill>
                <a:prstDash val="solid"/>
                <a:round/>
                <a:headEnd/>
                <a:tailEnd/>
              </a:ln>
            </p:spPr>
            <p:txBody>
              <a:bodyPr/>
              <a:lstStyle/>
              <a:p>
                <a:endParaRPr lang="en-US"/>
              </a:p>
            </p:txBody>
          </p:sp>
          <p:sp>
            <p:nvSpPr>
              <p:cNvPr id="419979" name="Rectangle 139"/>
              <p:cNvSpPr>
                <a:spLocks noChangeArrowheads="1"/>
              </p:cNvSpPr>
              <p:nvPr/>
            </p:nvSpPr>
            <p:spPr bwMode="auto">
              <a:xfrm>
                <a:off x="-335" y="697"/>
                <a:ext cx="1" cy="209"/>
              </a:xfrm>
              <a:prstGeom prst="rect">
                <a:avLst/>
              </a:prstGeom>
              <a:solidFill>
                <a:srgbClr val="9999FF"/>
              </a:solidFill>
              <a:ln w="9525">
                <a:noFill/>
                <a:miter lim="800000"/>
                <a:headEnd/>
                <a:tailEnd/>
              </a:ln>
            </p:spPr>
            <p:txBody>
              <a:bodyPr wrap="none" lIns="0" tIns="0" rIns="0" bIns="0">
                <a:spAutoFit/>
              </a:bodyPr>
              <a:lstStyle/>
              <a:p>
                <a:pPr algn="l" eaLnBrk="0" hangingPunct="0">
                  <a:lnSpc>
                    <a:spcPct val="100000"/>
                  </a:lnSpc>
                  <a:spcBef>
                    <a:spcPct val="0"/>
                  </a:spcBef>
                </a:pPr>
                <a:endParaRPr lang="en-US" sz="1800" b="0">
                  <a:solidFill>
                    <a:schemeClr val="tx1"/>
                  </a:solidFill>
                  <a:effectLst/>
                  <a:latin typeface="Trebuchet MS" pitchFamily="34" charset="0"/>
                </a:endParaRPr>
              </a:p>
            </p:txBody>
          </p:sp>
          <p:sp>
            <p:nvSpPr>
              <p:cNvPr id="419980" name="Rectangle 140"/>
              <p:cNvSpPr>
                <a:spLocks noChangeArrowheads="1"/>
              </p:cNvSpPr>
              <p:nvPr/>
            </p:nvSpPr>
            <p:spPr bwMode="auto">
              <a:xfrm>
                <a:off x="4580" y="2744"/>
                <a:ext cx="143" cy="186"/>
              </a:xfrm>
              <a:prstGeom prst="rect">
                <a:avLst/>
              </a:prstGeom>
              <a:noFill/>
              <a:ln w="9525">
                <a:noFill/>
                <a:miter lim="800000"/>
                <a:headEnd/>
                <a:tailEnd/>
              </a:ln>
            </p:spPr>
            <p:txBody>
              <a:bodyPr wrap="none" lIns="0" tIns="0" rIns="0" bIns="0">
                <a:spAutoFit/>
              </a:bodyPr>
              <a:lstStyle/>
              <a:p>
                <a:pPr algn="l" eaLnBrk="0" hangingPunct="0">
                  <a:lnSpc>
                    <a:spcPct val="100000"/>
                  </a:lnSpc>
                  <a:spcBef>
                    <a:spcPct val="0"/>
                  </a:spcBef>
                </a:pPr>
                <a:r>
                  <a:rPr lang="en-US" sz="1600">
                    <a:solidFill>
                      <a:srgbClr val="000000"/>
                    </a:solidFill>
                    <a:effectLst/>
                    <a:latin typeface="Arial" charset="0"/>
                  </a:rPr>
                  <a:t>36</a:t>
                </a:r>
                <a:endParaRPr lang="en-US" sz="1800" b="0">
                  <a:solidFill>
                    <a:schemeClr val="tx1"/>
                  </a:solidFill>
                  <a:effectLst/>
                  <a:latin typeface="Trebuchet MS" pitchFamily="34" charset="0"/>
                </a:endParaRPr>
              </a:p>
            </p:txBody>
          </p:sp>
          <p:sp>
            <p:nvSpPr>
              <p:cNvPr id="419981" name="Rectangle 141"/>
              <p:cNvSpPr>
                <a:spLocks noChangeArrowheads="1"/>
              </p:cNvSpPr>
              <p:nvPr/>
            </p:nvSpPr>
            <p:spPr bwMode="auto">
              <a:xfrm>
                <a:off x="-335" y="697"/>
                <a:ext cx="1" cy="209"/>
              </a:xfrm>
              <a:prstGeom prst="rect">
                <a:avLst/>
              </a:prstGeom>
              <a:solidFill>
                <a:srgbClr val="FFFF99"/>
              </a:solidFill>
              <a:ln w="9525">
                <a:noFill/>
                <a:miter lim="800000"/>
                <a:headEnd/>
                <a:tailEnd/>
              </a:ln>
            </p:spPr>
            <p:txBody>
              <a:bodyPr wrap="none" lIns="0" tIns="0" rIns="0" bIns="0">
                <a:spAutoFit/>
              </a:bodyPr>
              <a:lstStyle/>
              <a:p>
                <a:pPr algn="l" eaLnBrk="0" hangingPunct="0">
                  <a:lnSpc>
                    <a:spcPct val="100000"/>
                  </a:lnSpc>
                  <a:spcBef>
                    <a:spcPct val="0"/>
                  </a:spcBef>
                </a:pPr>
                <a:endParaRPr lang="en-US" sz="1800" b="0">
                  <a:solidFill>
                    <a:schemeClr val="tx1"/>
                  </a:solidFill>
                  <a:effectLst/>
                  <a:latin typeface="Trebuchet MS" pitchFamily="34" charset="0"/>
                </a:endParaRPr>
              </a:p>
            </p:txBody>
          </p:sp>
          <p:sp>
            <p:nvSpPr>
              <p:cNvPr id="419982" name="Rectangle 142"/>
              <p:cNvSpPr>
                <a:spLocks noChangeArrowheads="1"/>
              </p:cNvSpPr>
              <p:nvPr/>
            </p:nvSpPr>
            <p:spPr bwMode="auto">
              <a:xfrm>
                <a:off x="4621" y="2153"/>
                <a:ext cx="72" cy="186"/>
              </a:xfrm>
              <a:prstGeom prst="rect">
                <a:avLst/>
              </a:prstGeom>
              <a:noFill/>
              <a:ln w="9525">
                <a:noFill/>
                <a:miter lim="800000"/>
                <a:headEnd/>
                <a:tailEnd/>
              </a:ln>
            </p:spPr>
            <p:txBody>
              <a:bodyPr wrap="none" lIns="0" tIns="0" rIns="0" bIns="0">
                <a:spAutoFit/>
              </a:bodyPr>
              <a:lstStyle/>
              <a:p>
                <a:pPr algn="l" eaLnBrk="0" hangingPunct="0">
                  <a:lnSpc>
                    <a:spcPct val="100000"/>
                  </a:lnSpc>
                  <a:spcBef>
                    <a:spcPct val="0"/>
                  </a:spcBef>
                </a:pPr>
                <a:r>
                  <a:rPr lang="en-US" sz="1600">
                    <a:solidFill>
                      <a:srgbClr val="000000"/>
                    </a:solidFill>
                    <a:effectLst/>
                    <a:latin typeface="Arial" charset="0"/>
                  </a:rPr>
                  <a:t>5</a:t>
                </a:r>
                <a:endParaRPr lang="en-US" sz="1800" b="0">
                  <a:solidFill>
                    <a:schemeClr val="tx1"/>
                  </a:solidFill>
                  <a:effectLst/>
                  <a:latin typeface="Trebuchet MS" pitchFamily="34" charset="0"/>
                </a:endParaRPr>
              </a:p>
            </p:txBody>
          </p:sp>
          <p:sp>
            <p:nvSpPr>
              <p:cNvPr id="419983" name="Line 143"/>
              <p:cNvSpPr>
                <a:spLocks noChangeShapeType="1"/>
              </p:cNvSpPr>
              <p:nvPr/>
            </p:nvSpPr>
            <p:spPr bwMode="auto">
              <a:xfrm flipV="1">
                <a:off x="965" y="1054"/>
                <a:ext cx="1" cy="2312"/>
              </a:xfrm>
              <a:prstGeom prst="line">
                <a:avLst/>
              </a:prstGeom>
              <a:noFill/>
              <a:ln w="0">
                <a:solidFill>
                  <a:srgbClr val="000000"/>
                </a:solidFill>
                <a:round/>
                <a:headEnd/>
                <a:tailEnd/>
              </a:ln>
            </p:spPr>
            <p:txBody>
              <a:bodyPr/>
              <a:lstStyle/>
              <a:p>
                <a:endParaRPr lang="en-US"/>
              </a:p>
            </p:txBody>
          </p:sp>
          <p:sp>
            <p:nvSpPr>
              <p:cNvPr id="419984" name="Line 144"/>
              <p:cNvSpPr>
                <a:spLocks noChangeShapeType="1"/>
              </p:cNvSpPr>
              <p:nvPr/>
            </p:nvSpPr>
            <p:spPr bwMode="auto">
              <a:xfrm flipH="1">
                <a:off x="924" y="3366"/>
                <a:ext cx="41" cy="1"/>
              </a:xfrm>
              <a:prstGeom prst="line">
                <a:avLst/>
              </a:prstGeom>
              <a:noFill/>
              <a:ln w="0">
                <a:solidFill>
                  <a:srgbClr val="000000"/>
                </a:solidFill>
                <a:round/>
                <a:headEnd/>
                <a:tailEnd/>
              </a:ln>
            </p:spPr>
            <p:txBody>
              <a:bodyPr/>
              <a:lstStyle/>
              <a:p>
                <a:endParaRPr lang="en-US"/>
              </a:p>
            </p:txBody>
          </p:sp>
          <p:sp>
            <p:nvSpPr>
              <p:cNvPr id="419985" name="Line 145"/>
              <p:cNvSpPr>
                <a:spLocks noChangeShapeType="1"/>
              </p:cNvSpPr>
              <p:nvPr/>
            </p:nvSpPr>
            <p:spPr bwMode="auto">
              <a:xfrm flipH="1">
                <a:off x="924" y="3077"/>
                <a:ext cx="41" cy="1"/>
              </a:xfrm>
              <a:prstGeom prst="line">
                <a:avLst/>
              </a:prstGeom>
              <a:noFill/>
              <a:ln w="0">
                <a:solidFill>
                  <a:srgbClr val="000000"/>
                </a:solidFill>
                <a:round/>
                <a:headEnd/>
                <a:tailEnd/>
              </a:ln>
            </p:spPr>
            <p:txBody>
              <a:bodyPr/>
              <a:lstStyle/>
              <a:p>
                <a:endParaRPr lang="en-US"/>
              </a:p>
            </p:txBody>
          </p:sp>
          <p:sp>
            <p:nvSpPr>
              <p:cNvPr id="419986" name="Line 146"/>
              <p:cNvSpPr>
                <a:spLocks noChangeShapeType="1"/>
              </p:cNvSpPr>
              <p:nvPr/>
            </p:nvSpPr>
            <p:spPr bwMode="auto">
              <a:xfrm flipH="1">
                <a:off x="924" y="2787"/>
                <a:ext cx="41" cy="1"/>
              </a:xfrm>
              <a:prstGeom prst="line">
                <a:avLst/>
              </a:prstGeom>
              <a:noFill/>
              <a:ln w="0">
                <a:solidFill>
                  <a:srgbClr val="000000"/>
                </a:solidFill>
                <a:round/>
                <a:headEnd/>
                <a:tailEnd/>
              </a:ln>
            </p:spPr>
            <p:txBody>
              <a:bodyPr/>
              <a:lstStyle/>
              <a:p>
                <a:endParaRPr lang="en-US"/>
              </a:p>
            </p:txBody>
          </p:sp>
          <p:sp>
            <p:nvSpPr>
              <p:cNvPr id="419987" name="Line 147"/>
              <p:cNvSpPr>
                <a:spLocks noChangeShapeType="1"/>
              </p:cNvSpPr>
              <p:nvPr/>
            </p:nvSpPr>
            <p:spPr bwMode="auto">
              <a:xfrm flipH="1">
                <a:off x="924" y="2498"/>
                <a:ext cx="41" cy="1"/>
              </a:xfrm>
              <a:prstGeom prst="line">
                <a:avLst/>
              </a:prstGeom>
              <a:noFill/>
              <a:ln w="0">
                <a:solidFill>
                  <a:srgbClr val="000000"/>
                </a:solidFill>
                <a:round/>
                <a:headEnd/>
                <a:tailEnd/>
              </a:ln>
            </p:spPr>
            <p:txBody>
              <a:bodyPr/>
              <a:lstStyle/>
              <a:p>
                <a:endParaRPr lang="en-US"/>
              </a:p>
            </p:txBody>
          </p:sp>
          <p:sp>
            <p:nvSpPr>
              <p:cNvPr id="419988" name="Line 148"/>
              <p:cNvSpPr>
                <a:spLocks noChangeShapeType="1"/>
              </p:cNvSpPr>
              <p:nvPr/>
            </p:nvSpPr>
            <p:spPr bwMode="auto">
              <a:xfrm flipH="1">
                <a:off x="924" y="2208"/>
                <a:ext cx="41" cy="1"/>
              </a:xfrm>
              <a:prstGeom prst="line">
                <a:avLst/>
              </a:prstGeom>
              <a:noFill/>
              <a:ln w="0">
                <a:solidFill>
                  <a:srgbClr val="000000"/>
                </a:solidFill>
                <a:round/>
                <a:headEnd/>
                <a:tailEnd/>
              </a:ln>
            </p:spPr>
            <p:txBody>
              <a:bodyPr/>
              <a:lstStyle/>
              <a:p>
                <a:endParaRPr lang="en-US"/>
              </a:p>
            </p:txBody>
          </p:sp>
          <p:sp>
            <p:nvSpPr>
              <p:cNvPr id="419989" name="Line 149"/>
              <p:cNvSpPr>
                <a:spLocks noChangeShapeType="1"/>
              </p:cNvSpPr>
              <p:nvPr/>
            </p:nvSpPr>
            <p:spPr bwMode="auto">
              <a:xfrm flipH="1">
                <a:off x="924" y="1919"/>
                <a:ext cx="41" cy="1"/>
              </a:xfrm>
              <a:prstGeom prst="line">
                <a:avLst/>
              </a:prstGeom>
              <a:noFill/>
              <a:ln w="0">
                <a:solidFill>
                  <a:srgbClr val="000000"/>
                </a:solidFill>
                <a:round/>
                <a:headEnd/>
                <a:tailEnd/>
              </a:ln>
            </p:spPr>
            <p:txBody>
              <a:bodyPr/>
              <a:lstStyle/>
              <a:p>
                <a:endParaRPr lang="en-US"/>
              </a:p>
            </p:txBody>
          </p:sp>
          <p:sp>
            <p:nvSpPr>
              <p:cNvPr id="419990" name="Line 150"/>
              <p:cNvSpPr>
                <a:spLocks noChangeShapeType="1"/>
              </p:cNvSpPr>
              <p:nvPr/>
            </p:nvSpPr>
            <p:spPr bwMode="auto">
              <a:xfrm flipH="1">
                <a:off x="924" y="1629"/>
                <a:ext cx="41" cy="1"/>
              </a:xfrm>
              <a:prstGeom prst="line">
                <a:avLst/>
              </a:prstGeom>
              <a:noFill/>
              <a:ln w="0">
                <a:solidFill>
                  <a:srgbClr val="000000"/>
                </a:solidFill>
                <a:round/>
                <a:headEnd/>
                <a:tailEnd/>
              </a:ln>
            </p:spPr>
            <p:txBody>
              <a:bodyPr/>
              <a:lstStyle/>
              <a:p>
                <a:endParaRPr lang="en-US"/>
              </a:p>
            </p:txBody>
          </p:sp>
          <p:sp>
            <p:nvSpPr>
              <p:cNvPr id="419991" name="Line 151"/>
              <p:cNvSpPr>
                <a:spLocks noChangeShapeType="1"/>
              </p:cNvSpPr>
              <p:nvPr/>
            </p:nvSpPr>
            <p:spPr bwMode="auto">
              <a:xfrm flipH="1">
                <a:off x="924" y="1344"/>
                <a:ext cx="41" cy="1"/>
              </a:xfrm>
              <a:prstGeom prst="line">
                <a:avLst/>
              </a:prstGeom>
              <a:noFill/>
              <a:ln w="0">
                <a:solidFill>
                  <a:srgbClr val="000000"/>
                </a:solidFill>
                <a:round/>
                <a:headEnd/>
                <a:tailEnd/>
              </a:ln>
            </p:spPr>
            <p:txBody>
              <a:bodyPr/>
              <a:lstStyle/>
              <a:p>
                <a:endParaRPr lang="en-US"/>
              </a:p>
            </p:txBody>
          </p:sp>
          <p:sp>
            <p:nvSpPr>
              <p:cNvPr id="419992" name="Line 152"/>
              <p:cNvSpPr>
                <a:spLocks noChangeShapeType="1"/>
              </p:cNvSpPr>
              <p:nvPr/>
            </p:nvSpPr>
            <p:spPr bwMode="auto">
              <a:xfrm flipH="1">
                <a:off x="924" y="1054"/>
                <a:ext cx="41" cy="1"/>
              </a:xfrm>
              <a:prstGeom prst="line">
                <a:avLst/>
              </a:prstGeom>
              <a:noFill/>
              <a:ln w="0">
                <a:solidFill>
                  <a:srgbClr val="000000"/>
                </a:solidFill>
                <a:round/>
                <a:headEnd/>
                <a:tailEnd/>
              </a:ln>
            </p:spPr>
            <p:txBody>
              <a:bodyPr/>
              <a:lstStyle/>
              <a:p>
                <a:endParaRPr lang="en-US"/>
              </a:p>
            </p:txBody>
          </p:sp>
          <p:sp>
            <p:nvSpPr>
              <p:cNvPr id="419993" name="Rectangle 153"/>
              <p:cNvSpPr>
                <a:spLocks noChangeArrowheads="1"/>
              </p:cNvSpPr>
              <p:nvPr/>
            </p:nvSpPr>
            <p:spPr bwMode="auto">
              <a:xfrm>
                <a:off x="825" y="3294"/>
                <a:ext cx="72" cy="186"/>
              </a:xfrm>
              <a:prstGeom prst="rect">
                <a:avLst/>
              </a:prstGeom>
              <a:noFill/>
              <a:ln w="9525">
                <a:noFill/>
                <a:miter lim="800000"/>
                <a:headEnd/>
                <a:tailEnd/>
              </a:ln>
            </p:spPr>
            <p:txBody>
              <a:bodyPr wrap="none" lIns="0" tIns="0" rIns="0" bIns="0">
                <a:spAutoFit/>
              </a:bodyPr>
              <a:lstStyle/>
              <a:p>
                <a:pPr algn="l" eaLnBrk="0" hangingPunct="0">
                  <a:lnSpc>
                    <a:spcPct val="100000"/>
                  </a:lnSpc>
                  <a:spcBef>
                    <a:spcPct val="0"/>
                  </a:spcBef>
                </a:pPr>
                <a:r>
                  <a:rPr lang="en-US" sz="1600">
                    <a:solidFill>
                      <a:srgbClr val="000000"/>
                    </a:solidFill>
                    <a:effectLst/>
                    <a:latin typeface="Arial" charset="0"/>
                  </a:rPr>
                  <a:t>0</a:t>
                </a:r>
                <a:endParaRPr lang="en-US" sz="1800" b="0">
                  <a:solidFill>
                    <a:schemeClr val="tx1"/>
                  </a:solidFill>
                  <a:effectLst/>
                  <a:latin typeface="Trebuchet MS" pitchFamily="34" charset="0"/>
                </a:endParaRPr>
              </a:p>
            </p:txBody>
          </p:sp>
          <p:sp>
            <p:nvSpPr>
              <p:cNvPr id="419994" name="Rectangle 154"/>
              <p:cNvSpPr>
                <a:spLocks noChangeArrowheads="1"/>
              </p:cNvSpPr>
              <p:nvPr/>
            </p:nvSpPr>
            <p:spPr bwMode="auto">
              <a:xfrm>
                <a:off x="748" y="3004"/>
                <a:ext cx="143" cy="187"/>
              </a:xfrm>
              <a:prstGeom prst="rect">
                <a:avLst/>
              </a:prstGeom>
              <a:noFill/>
              <a:ln w="9525">
                <a:noFill/>
                <a:miter lim="800000"/>
                <a:headEnd/>
                <a:tailEnd/>
              </a:ln>
            </p:spPr>
            <p:txBody>
              <a:bodyPr wrap="none" lIns="0" tIns="0" rIns="0" bIns="0">
                <a:spAutoFit/>
              </a:bodyPr>
              <a:lstStyle/>
              <a:p>
                <a:pPr algn="l" eaLnBrk="0" hangingPunct="0">
                  <a:lnSpc>
                    <a:spcPct val="100000"/>
                  </a:lnSpc>
                  <a:spcBef>
                    <a:spcPct val="0"/>
                  </a:spcBef>
                </a:pPr>
                <a:r>
                  <a:rPr lang="en-US" sz="1600">
                    <a:solidFill>
                      <a:srgbClr val="000000"/>
                    </a:solidFill>
                    <a:effectLst/>
                    <a:latin typeface="Arial" charset="0"/>
                  </a:rPr>
                  <a:t>10</a:t>
                </a:r>
                <a:endParaRPr lang="en-US" sz="1800" b="0">
                  <a:solidFill>
                    <a:schemeClr val="tx1"/>
                  </a:solidFill>
                  <a:effectLst/>
                  <a:latin typeface="Trebuchet MS" pitchFamily="34" charset="0"/>
                </a:endParaRPr>
              </a:p>
            </p:txBody>
          </p:sp>
          <p:sp>
            <p:nvSpPr>
              <p:cNvPr id="419995" name="Rectangle 155"/>
              <p:cNvSpPr>
                <a:spLocks noChangeArrowheads="1"/>
              </p:cNvSpPr>
              <p:nvPr/>
            </p:nvSpPr>
            <p:spPr bwMode="auto">
              <a:xfrm>
                <a:off x="748" y="2715"/>
                <a:ext cx="143" cy="186"/>
              </a:xfrm>
              <a:prstGeom prst="rect">
                <a:avLst/>
              </a:prstGeom>
              <a:noFill/>
              <a:ln w="9525">
                <a:noFill/>
                <a:miter lim="800000"/>
                <a:headEnd/>
                <a:tailEnd/>
              </a:ln>
            </p:spPr>
            <p:txBody>
              <a:bodyPr wrap="none" lIns="0" tIns="0" rIns="0" bIns="0">
                <a:spAutoFit/>
              </a:bodyPr>
              <a:lstStyle/>
              <a:p>
                <a:pPr algn="l" eaLnBrk="0" hangingPunct="0">
                  <a:lnSpc>
                    <a:spcPct val="100000"/>
                  </a:lnSpc>
                  <a:spcBef>
                    <a:spcPct val="0"/>
                  </a:spcBef>
                </a:pPr>
                <a:r>
                  <a:rPr lang="en-US" sz="1600">
                    <a:solidFill>
                      <a:srgbClr val="000000"/>
                    </a:solidFill>
                    <a:effectLst/>
                    <a:latin typeface="Arial" charset="0"/>
                  </a:rPr>
                  <a:t>20</a:t>
                </a:r>
                <a:endParaRPr lang="en-US" sz="1800" b="0">
                  <a:solidFill>
                    <a:schemeClr val="tx1"/>
                  </a:solidFill>
                  <a:effectLst/>
                  <a:latin typeface="Trebuchet MS" pitchFamily="34" charset="0"/>
                </a:endParaRPr>
              </a:p>
            </p:txBody>
          </p:sp>
          <p:sp>
            <p:nvSpPr>
              <p:cNvPr id="419996" name="Rectangle 156"/>
              <p:cNvSpPr>
                <a:spLocks noChangeArrowheads="1"/>
              </p:cNvSpPr>
              <p:nvPr/>
            </p:nvSpPr>
            <p:spPr bwMode="auto">
              <a:xfrm>
                <a:off x="748" y="2425"/>
                <a:ext cx="143" cy="186"/>
              </a:xfrm>
              <a:prstGeom prst="rect">
                <a:avLst/>
              </a:prstGeom>
              <a:noFill/>
              <a:ln w="9525">
                <a:noFill/>
                <a:miter lim="800000"/>
                <a:headEnd/>
                <a:tailEnd/>
              </a:ln>
            </p:spPr>
            <p:txBody>
              <a:bodyPr wrap="none" lIns="0" tIns="0" rIns="0" bIns="0">
                <a:spAutoFit/>
              </a:bodyPr>
              <a:lstStyle/>
              <a:p>
                <a:pPr algn="l" eaLnBrk="0" hangingPunct="0">
                  <a:lnSpc>
                    <a:spcPct val="100000"/>
                  </a:lnSpc>
                  <a:spcBef>
                    <a:spcPct val="0"/>
                  </a:spcBef>
                </a:pPr>
                <a:r>
                  <a:rPr lang="en-US" sz="1600">
                    <a:solidFill>
                      <a:srgbClr val="000000"/>
                    </a:solidFill>
                    <a:effectLst/>
                    <a:latin typeface="Arial" charset="0"/>
                  </a:rPr>
                  <a:t>30</a:t>
                </a:r>
                <a:endParaRPr lang="en-US" sz="1800" b="0">
                  <a:solidFill>
                    <a:schemeClr val="tx1"/>
                  </a:solidFill>
                  <a:effectLst/>
                  <a:latin typeface="Trebuchet MS" pitchFamily="34" charset="0"/>
                </a:endParaRPr>
              </a:p>
            </p:txBody>
          </p:sp>
          <p:sp>
            <p:nvSpPr>
              <p:cNvPr id="419997" name="Rectangle 157"/>
              <p:cNvSpPr>
                <a:spLocks noChangeArrowheads="1"/>
              </p:cNvSpPr>
              <p:nvPr/>
            </p:nvSpPr>
            <p:spPr bwMode="auto">
              <a:xfrm>
                <a:off x="748" y="2136"/>
                <a:ext cx="143" cy="186"/>
              </a:xfrm>
              <a:prstGeom prst="rect">
                <a:avLst/>
              </a:prstGeom>
              <a:noFill/>
              <a:ln w="9525">
                <a:noFill/>
                <a:miter lim="800000"/>
                <a:headEnd/>
                <a:tailEnd/>
              </a:ln>
            </p:spPr>
            <p:txBody>
              <a:bodyPr wrap="none" lIns="0" tIns="0" rIns="0" bIns="0">
                <a:spAutoFit/>
              </a:bodyPr>
              <a:lstStyle/>
              <a:p>
                <a:pPr algn="l" eaLnBrk="0" hangingPunct="0">
                  <a:lnSpc>
                    <a:spcPct val="100000"/>
                  </a:lnSpc>
                  <a:spcBef>
                    <a:spcPct val="0"/>
                  </a:spcBef>
                </a:pPr>
                <a:r>
                  <a:rPr lang="en-US" sz="1600">
                    <a:solidFill>
                      <a:srgbClr val="000000"/>
                    </a:solidFill>
                    <a:effectLst/>
                    <a:latin typeface="Arial" charset="0"/>
                  </a:rPr>
                  <a:t>40</a:t>
                </a:r>
                <a:endParaRPr lang="en-US" sz="1800" b="0">
                  <a:solidFill>
                    <a:schemeClr val="tx1"/>
                  </a:solidFill>
                  <a:effectLst/>
                  <a:latin typeface="Trebuchet MS" pitchFamily="34" charset="0"/>
                </a:endParaRPr>
              </a:p>
            </p:txBody>
          </p:sp>
          <p:sp>
            <p:nvSpPr>
              <p:cNvPr id="419998" name="Rectangle 158"/>
              <p:cNvSpPr>
                <a:spLocks noChangeArrowheads="1"/>
              </p:cNvSpPr>
              <p:nvPr/>
            </p:nvSpPr>
            <p:spPr bwMode="auto">
              <a:xfrm>
                <a:off x="748" y="1846"/>
                <a:ext cx="143" cy="186"/>
              </a:xfrm>
              <a:prstGeom prst="rect">
                <a:avLst/>
              </a:prstGeom>
              <a:noFill/>
              <a:ln w="9525">
                <a:noFill/>
                <a:miter lim="800000"/>
                <a:headEnd/>
                <a:tailEnd/>
              </a:ln>
            </p:spPr>
            <p:txBody>
              <a:bodyPr wrap="none" lIns="0" tIns="0" rIns="0" bIns="0">
                <a:spAutoFit/>
              </a:bodyPr>
              <a:lstStyle/>
              <a:p>
                <a:pPr algn="l" eaLnBrk="0" hangingPunct="0">
                  <a:lnSpc>
                    <a:spcPct val="100000"/>
                  </a:lnSpc>
                  <a:spcBef>
                    <a:spcPct val="0"/>
                  </a:spcBef>
                </a:pPr>
                <a:r>
                  <a:rPr lang="en-US" sz="1600">
                    <a:solidFill>
                      <a:srgbClr val="000000"/>
                    </a:solidFill>
                    <a:effectLst/>
                    <a:latin typeface="Arial" charset="0"/>
                  </a:rPr>
                  <a:t>50</a:t>
                </a:r>
                <a:endParaRPr lang="en-US" sz="1800" b="0">
                  <a:solidFill>
                    <a:schemeClr val="tx1"/>
                  </a:solidFill>
                  <a:effectLst/>
                  <a:latin typeface="Trebuchet MS" pitchFamily="34" charset="0"/>
                </a:endParaRPr>
              </a:p>
            </p:txBody>
          </p:sp>
          <p:sp>
            <p:nvSpPr>
              <p:cNvPr id="419999" name="Rectangle 159"/>
              <p:cNvSpPr>
                <a:spLocks noChangeArrowheads="1"/>
              </p:cNvSpPr>
              <p:nvPr/>
            </p:nvSpPr>
            <p:spPr bwMode="auto">
              <a:xfrm>
                <a:off x="748" y="1557"/>
                <a:ext cx="143" cy="186"/>
              </a:xfrm>
              <a:prstGeom prst="rect">
                <a:avLst/>
              </a:prstGeom>
              <a:noFill/>
              <a:ln w="9525">
                <a:noFill/>
                <a:miter lim="800000"/>
                <a:headEnd/>
                <a:tailEnd/>
              </a:ln>
            </p:spPr>
            <p:txBody>
              <a:bodyPr wrap="none" lIns="0" tIns="0" rIns="0" bIns="0">
                <a:spAutoFit/>
              </a:bodyPr>
              <a:lstStyle/>
              <a:p>
                <a:pPr algn="l" eaLnBrk="0" hangingPunct="0">
                  <a:lnSpc>
                    <a:spcPct val="100000"/>
                  </a:lnSpc>
                  <a:spcBef>
                    <a:spcPct val="0"/>
                  </a:spcBef>
                </a:pPr>
                <a:r>
                  <a:rPr lang="en-US" sz="1600">
                    <a:solidFill>
                      <a:srgbClr val="000000"/>
                    </a:solidFill>
                    <a:effectLst/>
                    <a:latin typeface="Arial" charset="0"/>
                  </a:rPr>
                  <a:t>60</a:t>
                </a:r>
                <a:endParaRPr lang="en-US" sz="1800" b="0">
                  <a:solidFill>
                    <a:schemeClr val="tx1"/>
                  </a:solidFill>
                  <a:effectLst/>
                  <a:latin typeface="Trebuchet MS" pitchFamily="34" charset="0"/>
                </a:endParaRPr>
              </a:p>
            </p:txBody>
          </p:sp>
          <p:sp>
            <p:nvSpPr>
              <p:cNvPr id="420000" name="Rectangle 160"/>
              <p:cNvSpPr>
                <a:spLocks noChangeArrowheads="1"/>
              </p:cNvSpPr>
              <p:nvPr/>
            </p:nvSpPr>
            <p:spPr bwMode="auto">
              <a:xfrm>
                <a:off x="748" y="1272"/>
                <a:ext cx="143" cy="186"/>
              </a:xfrm>
              <a:prstGeom prst="rect">
                <a:avLst/>
              </a:prstGeom>
              <a:noFill/>
              <a:ln w="9525">
                <a:noFill/>
                <a:miter lim="800000"/>
                <a:headEnd/>
                <a:tailEnd/>
              </a:ln>
            </p:spPr>
            <p:txBody>
              <a:bodyPr wrap="none" lIns="0" tIns="0" rIns="0" bIns="0">
                <a:spAutoFit/>
              </a:bodyPr>
              <a:lstStyle/>
              <a:p>
                <a:pPr algn="l" eaLnBrk="0" hangingPunct="0">
                  <a:lnSpc>
                    <a:spcPct val="100000"/>
                  </a:lnSpc>
                  <a:spcBef>
                    <a:spcPct val="0"/>
                  </a:spcBef>
                </a:pPr>
                <a:r>
                  <a:rPr lang="en-US" sz="1600">
                    <a:solidFill>
                      <a:srgbClr val="000000"/>
                    </a:solidFill>
                    <a:effectLst/>
                    <a:latin typeface="Arial" charset="0"/>
                  </a:rPr>
                  <a:t>70</a:t>
                </a:r>
                <a:endParaRPr lang="en-US" sz="1800" b="0">
                  <a:solidFill>
                    <a:schemeClr val="tx1"/>
                  </a:solidFill>
                  <a:effectLst/>
                  <a:latin typeface="Trebuchet MS" pitchFamily="34" charset="0"/>
                </a:endParaRPr>
              </a:p>
            </p:txBody>
          </p:sp>
          <p:sp>
            <p:nvSpPr>
              <p:cNvPr id="420001" name="Rectangle 161"/>
              <p:cNvSpPr>
                <a:spLocks noChangeArrowheads="1"/>
              </p:cNvSpPr>
              <p:nvPr/>
            </p:nvSpPr>
            <p:spPr bwMode="auto">
              <a:xfrm>
                <a:off x="748" y="982"/>
                <a:ext cx="143" cy="186"/>
              </a:xfrm>
              <a:prstGeom prst="rect">
                <a:avLst/>
              </a:prstGeom>
              <a:noFill/>
              <a:ln w="9525">
                <a:noFill/>
                <a:miter lim="800000"/>
                <a:headEnd/>
                <a:tailEnd/>
              </a:ln>
            </p:spPr>
            <p:txBody>
              <a:bodyPr wrap="none" lIns="0" tIns="0" rIns="0" bIns="0">
                <a:spAutoFit/>
              </a:bodyPr>
              <a:lstStyle/>
              <a:p>
                <a:pPr algn="l" eaLnBrk="0" hangingPunct="0">
                  <a:lnSpc>
                    <a:spcPct val="100000"/>
                  </a:lnSpc>
                  <a:spcBef>
                    <a:spcPct val="0"/>
                  </a:spcBef>
                </a:pPr>
                <a:r>
                  <a:rPr lang="en-US" sz="1600">
                    <a:solidFill>
                      <a:srgbClr val="000000"/>
                    </a:solidFill>
                    <a:effectLst/>
                    <a:latin typeface="Arial" charset="0"/>
                  </a:rPr>
                  <a:t>80</a:t>
                </a:r>
                <a:endParaRPr lang="en-US" sz="1800" b="0">
                  <a:solidFill>
                    <a:schemeClr val="tx1"/>
                  </a:solidFill>
                  <a:effectLst/>
                  <a:latin typeface="Trebuchet MS" pitchFamily="34" charset="0"/>
                </a:endParaRPr>
              </a:p>
            </p:txBody>
          </p:sp>
          <p:sp>
            <p:nvSpPr>
              <p:cNvPr id="420002" name="Rectangle 162"/>
              <p:cNvSpPr>
                <a:spLocks noChangeArrowheads="1"/>
              </p:cNvSpPr>
              <p:nvPr/>
            </p:nvSpPr>
            <p:spPr bwMode="auto">
              <a:xfrm>
                <a:off x="-335" y="697"/>
                <a:ext cx="1" cy="209"/>
              </a:xfrm>
              <a:prstGeom prst="rect">
                <a:avLst/>
              </a:prstGeom>
              <a:solidFill>
                <a:srgbClr val="FFFFFF"/>
              </a:solidFill>
              <a:ln w="9525">
                <a:noFill/>
                <a:miter lim="800000"/>
                <a:headEnd/>
                <a:tailEnd/>
              </a:ln>
            </p:spPr>
            <p:txBody>
              <a:bodyPr wrap="none" lIns="0" tIns="0" rIns="0" bIns="0">
                <a:spAutoFit/>
              </a:bodyPr>
              <a:lstStyle/>
              <a:p>
                <a:pPr algn="l" eaLnBrk="0" hangingPunct="0">
                  <a:lnSpc>
                    <a:spcPct val="100000"/>
                  </a:lnSpc>
                  <a:spcBef>
                    <a:spcPct val="0"/>
                  </a:spcBef>
                </a:pPr>
                <a:endParaRPr lang="en-US" sz="1800" b="0">
                  <a:solidFill>
                    <a:schemeClr val="tx1"/>
                  </a:solidFill>
                  <a:effectLst/>
                  <a:latin typeface="Trebuchet MS" pitchFamily="34" charset="0"/>
                </a:endParaRPr>
              </a:p>
            </p:txBody>
          </p:sp>
          <p:sp>
            <p:nvSpPr>
              <p:cNvPr id="420003" name="Rectangle 163"/>
              <p:cNvSpPr>
                <a:spLocks noChangeArrowheads="1"/>
              </p:cNvSpPr>
              <p:nvPr/>
            </p:nvSpPr>
            <p:spPr bwMode="auto">
              <a:xfrm rot="16200000">
                <a:off x="303" y="2084"/>
                <a:ext cx="558" cy="155"/>
              </a:xfrm>
              <a:prstGeom prst="rect">
                <a:avLst/>
              </a:prstGeom>
              <a:noFill/>
              <a:ln w="9525">
                <a:noFill/>
                <a:miter lim="800000"/>
                <a:headEnd/>
                <a:tailEnd/>
              </a:ln>
            </p:spPr>
            <p:txBody>
              <a:bodyPr wrap="none" lIns="0" tIns="0" rIns="0" bIns="0">
                <a:spAutoFit/>
              </a:bodyPr>
              <a:lstStyle/>
              <a:p>
                <a:pPr algn="l" eaLnBrk="0" hangingPunct="0">
                  <a:lnSpc>
                    <a:spcPct val="100000"/>
                  </a:lnSpc>
                  <a:spcBef>
                    <a:spcPct val="0"/>
                  </a:spcBef>
                </a:pPr>
                <a:r>
                  <a:rPr lang="en-US" sz="1600">
                    <a:solidFill>
                      <a:srgbClr val="000000"/>
                    </a:solidFill>
                    <a:effectLst/>
                    <a:latin typeface="Arial" charset="0"/>
                  </a:rPr>
                  <a:t>percent</a:t>
                </a:r>
                <a:endParaRPr lang="en-US" sz="1800" b="0">
                  <a:solidFill>
                    <a:schemeClr val="tx1"/>
                  </a:solidFill>
                  <a:effectLst/>
                  <a:latin typeface="Trebuchet MS" pitchFamily="34" charset="0"/>
                </a:endParaRPr>
              </a:p>
            </p:txBody>
          </p:sp>
          <p:sp>
            <p:nvSpPr>
              <p:cNvPr id="420004" name="Line 164"/>
              <p:cNvSpPr>
                <a:spLocks noChangeShapeType="1"/>
              </p:cNvSpPr>
              <p:nvPr/>
            </p:nvSpPr>
            <p:spPr bwMode="auto">
              <a:xfrm>
                <a:off x="965" y="3366"/>
                <a:ext cx="4017" cy="1"/>
              </a:xfrm>
              <a:prstGeom prst="line">
                <a:avLst/>
              </a:prstGeom>
              <a:noFill/>
              <a:ln w="0">
                <a:solidFill>
                  <a:srgbClr val="000000"/>
                </a:solidFill>
                <a:round/>
                <a:headEnd/>
                <a:tailEnd/>
              </a:ln>
            </p:spPr>
            <p:txBody>
              <a:bodyPr/>
              <a:lstStyle/>
              <a:p>
                <a:endParaRPr lang="en-US"/>
              </a:p>
            </p:txBody>
          </p:sp>
          <p:sp>
            <p:nvSpPr>
              <p:cNvPr id="420005" name="Line 165"/>
              <p:cNvSpPr>
                <a:spLocks noChangeShapeType="1"/>
              </p:cNvSpPr>
              <p:nvPr/>
            </p:nvSpPr>
            <p:spPr bwMode="auto">
              <a:xfrm>
                <a:off x="965" y="3366"/>
                <a:ext cx="1" cy="38"/>
              </a:xfrm>
              <a:prstGeom prst="line">
                <a:avLst/>
              </a:prstGeom>
              <a:noFill/>
              <a:ln w="0">
                <a:solidFill>
                  <a:srgbClr val="000000"/>
                </a:solidFill>
                <a:round/>
                <a:headEnd/>
                <a:tailEnd/>
              </a:ln>
            </p:spPr>
            <p:txBody>
              <a:bodyPr/>
              <a:lstStyle/>
              <a:p>
                <a:endParaRPr lang="en-US"/>
              </a:p>
            </p:txBody>
          </p:sp>
          <p:sp>
            <p:nvSpPr>
              <p:cNvPr id="420006" name="Line 166"/>
              <p:cNvSpPr>
                <a:spLocks noChangeShapeType="1"/>
              </p:cNvSpPr>
              <p:nvPr/>
            </p:nvSpPr>
            <p:spPr bwMode="auto">
              <a:xfrm>
                <a:off x="1768" y="3366"/>
                <a:ext cx="1" cy="38"/>
              </a:xfrm>
              <a:prstGeom prst="line">
                <a:avLst/>
              </a:prstGeom>
              <a:noFill/>
              <a:ln w="0">
                <a:solidFill>
                  <a:srgbClr val="000000"/>
                </a:solidFill>
                <a:round/>
                <a:headEnd/>
                <a:tailEnd/>
              </a:ln>
            </p:spPr>
            <p:txBody>
              <a:bodyPr/>
              <a:lstStyle/>
              <a:p>
                <a:endParaRPr lang="en-US"/>
              </a:p>
            </p:txBody>
          </p:sp>
          <p:sp>
            <p:nvSpPr>
              <p:cNvPr id="420007" name="Line 167"/>
              <p:cNvSpPr>
                <a:spLocks noChangeShapeType="1"/>
              </p:cNvSpPr>
              <p:nvPr/>
            </p:nvSpPr>
            <p:spPr bwMode="auto">
              <a:xfrm>
                <a:off x="2572" y="3366"/>
                <a:ext cx="1" cy="38"/>
              </a:xfrm>
              <a:prstGeom prst="line">
                <a:avLst/>
              </a:prstGeom>
              <a:noFill/>
              <a:ln w="0">
                <a:solidFill>
                  <a:srgbClr val="000000"/>
                </a:solidFill>
                <a:round/>
                <a:headEnd/>
                <a:tailEnd/>
              </a:ln>
            </p:spPr>
            <p:txBody>
              <a:bodyPr/>
              <a:lstStyle/>
              <a:p>
                <a:endParaRPr lang="en-US"/>
              </a:p>
            </p:txBody>
          </p:sp>
          <p:sp>
            <p:nvSpPr>
              <p:cNvPr id="420008" name="Line 168"/>
              <p:cNvSpPr>
                <a:spLocks noChangeShapeType="1"/>
              </p:cNvSpPr>
              <p:nvPr/>
            </p:nvSpPr>
            <p:spPr bwMode="auto">
              <a:xfrm>
                <a:off x="3375" y="3366"/>
                <a:ext cx="1" cy="38"/>
              </a:xfrm>
              <a:prstGeom prst="line">
                <a:avLst/>
              </a:prstGeom>
              <a:noFill/>
              <a:ln w="0">
                <a:solidFill>
                  <a:srgbClr val="000000"/>
                </a:solidFill>
                <a:round/>
                <a:headEnd/>
                <a:tailEnd/>
              </a:ln>
            </p:spPr>
            <p:txBody>
              <a:bodyPr/>
              <a:lstStyle/>
              <a:p>
                <a:endParaRPr lang="en-US"/>
              </a:p>
            </p:txBody>
          </p:sp>
          <p:sp>
            <p:nvSpPr>
              <p:cNvPr id="420009" name="Line 169"/>
              <p:cNvSpPr>
                <a:spLocks noChangeShapeType="1"/>
              </p:cNvSpPr>
              <p:nvPr/>
            </p:nvSpPr>
            <p:spPr bwMode="auto">
              <a:xfrm>
                <a:off x="4178" y="3366"/>
                <a:ext cx="1" cy="38"/>
              </a:xfrm>
              <a:prstGeom prst="line">
                <a:avLst/>
              </a:prstGeom>
              <a:noFill/>
              <a:ln w="0">
                <a:solidFill>
                  <a:srgbClr val="000000"/>
                </a:solidFill>
                <a:round/>
                <a:headEnd/>
                <a:tailEnd/>
              </a:ln>
            </p:spPr>
            <p:txBody>
              <a:bodyPr/>
              <a:lstStyle/>
              <a:p>
                <a:endParaRPr lang="en-US"/>
              </a:p>
            </p:txBody>
          </p:sp>
          <p:sp>
            <p:nvSpPr>
              <p:cNvPr id="420010" name="Line 170"/>
              <p:cNvSpPr>
                <a:spLocks noChangeShapeType="1"/>
              </p:cNvSpPr>
              <p:nvPr/>
            </p:nvSpPr>
            <p:spPr bwMode="auto">
              <a:xfrm>
                <a:off x="4982" y="3366"/>
                <a:ext cx="1" cy="38"/>
              </a:xfrm>
              <a:prstGeom prst="line">
                <a:avLst/>
              </a:prstGeom>
              <a:noFill/>
              <a:ln w="0">
                <a:solidFill>
                  <a:srgbClr val="000000"/>
                </a:solidFill>
                <a:round/>
                <a:headEnd/>
                <a:tailEnd/>
              </a:ln>
            </p:spPr>
            <p:txBody>
              <a:bodyPr/>
              <a:lstStyle/>
              <a:p>
                <a:endParaRPr lang="en-US"/>
              </a:p>
            </p:txBody>
          </p:sp>
          <p:sp>
            <p:nvSpPr>
              <p:cNvPr id="420011" name="Rectangle 171"/>
              <p:cNvSpPr>
                <a:spLocks noChangeArrowheads="1"/>
              </p:cNvSpPr>
              <p:nvPr/>
            </p:nvSpPr>
            <p:spPr bwMode="auto">
              <a:xfrm>
                <a:off x="1164" y="3435"/>
                <a:ext cx="380" cy="151"/>
              </a:xfrm>
              <a:prstGeom prst="rect">
                <a:avLst/>
              </a:prstGeom>
              <a:noFill/>
              <a:ln w="9525">
                <a:noFill/>
                <a:miter lim="800000"/>
                <a:headEnd/>
                <a:tailEnd/>
              </a:ln>
            </p:spPr>
            <p:txBody>
              <a:bodyPr wrap="none" lIns="0" tIns="0" rIns="0" bIns="0">
                <a:spAutoFit/>
              </a:bodyPr>
              <a:lstStyle/>
              <a:p>
                <a:pPr algn="l" eaLnBrk="0" hangingPunct="0">
                  <a:lnSpc>
                    <a:spcPct val="100000"/>
                  </a:lnSpc>
                  <a:spcBef>
                    <a:spcPct val="0"/>
                  </a:spcBef>
                </a:pPr>
                <a:r>
                  <a:rPr lang="en-US" sz="1300">
                    <a:solidFill>
                      <a:srgbClr val="000000"/>
                    </a:solidFill>
                    <a:effectLst/>
                    <a:latin typeface="Arial" charset="0"/>
                  </a:rPr>
                  <a:t>Modern</a:t>
                </a:r>
                <a:endParaRPr lang="en-US" sz="1800" b="0">
                  <a:solidFill>
                    <a:schemeClr val="tx1"/>
                  </a:solidFill>
                  <a:effectLst/>
                  <a:latin typeface="Trebuchet MS" pitchFamily="34" charset="0"/>
                </a:endParaRPr>
              </a:p>
            </p:txBody>
          </p:sp>
          <p:sp>
            <p:nvSpPr>
              <p:cNvPr id="420012" name="Rectangle 172"/>
              <p:cNvSpPr>
                <a:spLocks noChangeArrowheads="1"/>
              </p:cNvSpPr>
              <p:nvPr/>
            </p:nvSpPr>
            <p:spPr bwMode="auto">
              <a:xfrm>
                <a:off x="1042" y="3570"/>
                <a:ext cx="607" cy="151"/>
              </a:xfrm>
              <a:prstGeom prst="rect">
                <a:avLst/>
              </a:prstGeom>
              <a:noFill/>
              <a:ln w="9525">
                <a:noFill/>
                <a:miter lim="800000"/>
                <a:headEnd/>
                <a:tailEnd/>
              </a:ln>
            </p:spPr>
            <p:txBody>
              <a:bodyPr wrap="none" lIns="0" tIns="0" rIns="0" bIns="0">
                <a:spAutoFit/>
              </a:bodyPr>
              <a:lstStyle/>
              <a:p>
                <a:pPr algn="l" eaLnBrk="0" hangingPunct="0">
                  <a:lnSpc>
                    <a:spcPct val="100000"/>
                  </a:lnSpc>
                  <a:spcBef>
                    <a:spcPct val="0"/>
                  </a:spcBef>
                </a:pPr>
                <a:r>
                  <a:rPr lang="en-US" sz="1300">
                    <a:solidFill>
                      <a:srgbClr val="000000"/>
                    </a:solidFill>
                    <a:effectLst/>
                    <a:latin typeface="Arial" charset="0"/>
                  </a:rPr>
                  <a:t>Engineering</a:t>
                </a:r>
                <a:endParaRPr lang="en-US" sz="1800" b="0">
                  <a:solidFill>
                    <a:schemeClr val="tx1"/>
                  </a:solidFill>
                  <a:effectLst/>
                  <a:latin typeface="Trebuchet MS" pitchFamily="34" charset="0"/>
                </a:endParaRPr>
              </a:p>
            </p:txBody>
          </p:sp>
          <p:sp>
            <p:nvSpPr>
              <p:cNvPr id="420013" name="Rectangle 173"/>
              <p:cNvSpPr>
                <a:spLocks noChangeArrowheads="1"/>
              </p:cNvSpPr>
              <p:nvPr/>
            </p:nvSpPr>
            <p:spPr bwMode="auto">
              <a:xfrm>
                <a:off x="1218" y="3708"/>
                <a:ext cx="281" cy="151"/>
              </a:xfrm>
              <a:prstGeom prst="rect">
                <a:avLst/>
              </a:prstGeom>
              <a:noFill/>
              <a:ln w="9525">
                <a:noFill/>
                <a:miter lim="800000"/>
                <a:headEnd/>
                <a:tailEnd/>
              </a:ln>
            </p:spPr>
            <p:txBody>
              <a:bodyPr wrap="none" lIns="0" tIns="0" rIns="0" bIns="0">
                <a:spAutoFit/>
              </a:bodyPr>
              <a:lstStyle/>
              <a:p>
                <a:pPr algn="l" eaLnBrk="0" hangingPunct="0">
                  <a:lnSpc>
                    <a:spcPct val="100000"/>
                  </a:lnSpc>
                  <a:spcBef>
                    <a:spcPct val="0"/>
                  </a:spcBef>
                </a:pPr>
                <a:r>
                  <a:rPr lang="en-US" sz="1300">
                    <a:solidFill>
                      <a:srgbClr val="000000"/>
                    </a:solidFill>
                    <a:effectLst/>
                    <a:latin typeface="Arial" charset="0"/>
                  </a:rPr>
                  <a:t>Tools</a:t>
                </a:r>
                <a:endParaRPr lang="en-US" sz="1800" b="0">
                  <a:solidFill>
                    <a:schemeClr val="tx1"/>
                  </a:solidFill>
                  <a:effectLst/>
                  <a:latin typeface="Trebuchet MS" pitchFamily="34" charset="0"/>
                </a:endParaRPr>
              </a:p>
            </p:txBody>
          </p:sp>
          <p:sp>
            <p:nvSpPr>
              <p:cNvPr id="420014" name="Rectangle 174"/>
              <p:cNvSpPr>
                <a:spLocks noChangeArrowheads="1"/>
              </p:cNvSpPr>
              <p:nvPr/>
            </p:nvSpPr>
            <p:spPr bwMode="auto">
              <a:xfrm>
                <a:off x="1845" y="3435"/>
                <a:ext cx="607" cy="151"/>
              </a:xfrm>
              <a:prstGeom prst="rect">
                <a:avLst/>
              </a:prstGeom>
              <a:noFill/>
              <a:ln w="9525">
                <a:noFill/>
                <a:miter lim="800000"/>
                <a:headEnd/>
                <a:tailEnd/>
              </a:ln>
            </p:spPr>
            <p:txBody>
              <a:bodyPr wrap="none" lIns="0" tIns="0" rIns="0" bIns="0">
                <a:spAutoFit/>
              </a:bodyPr>
              <a:lstStyle/>
              <a:p>
                <a:pPr algn="l" eaLnBrk="0" hangingPunct="0">
                  <a:lnSpc>
                    <a:spcPct val="100000"/>
                  </a:lnSpc>
                  <a:spcBef>
                    <a:spcPct val="0"/>
                  </a:spcBef>
                </a:pPr>
                <a:r>
                  <a:rPr lang="en-US" sz="1300">
                    <a:solidFill>
                      <a:srgbClr val="000000"/>
                    </a:solidFill>
                    <a:effectLst/>
                    <a:latin typeface="Arial" charset="0"/>
                  </a:rPr>
                  <a:t>Engineering</a:t>
                </a:r>
                <a:endParaRPr lang="en-US" sz="1800" b="0">
                  <a:solidFill>
                    <a:schemeClr val="tx1"/>
                  </a:solidFill>
                  <a:effectLst/>
                  <a:latin typeface="Trebuchet MS" pitchFamily="34" charset="0"/>
                </a:endParaRPr>
              </a:p>
            </p:txBody>
          </p:sp>
          <p:sp>
            <p:nvSpPr>
              <p:cNvPr id="420015" name="Rectangle 175"/>
              <p:cNvSpPr>
                <a:spLocks noChangeArrowheads="1"/>
              </p:cNvSpPr>
              <p:nvPr/>
            </p:nvSpPr>
            <p:spPr bwMode="auto">
              <a:xfrm>
                <a:off x="1985" y="3570"/>
                <a:ext cx="351" cy="151"/>
              </a:xfrm>
              <a:prstGeom prst="rect">
                <a:avLst/>
              </a:prstGeom>
              <a:noFill/>
              <a:ln w="9525">
                <a:noFill/>
                <a:miter lim="800000"/>
                <a:headEnd/>
                <a:tailEnd/>
              </a:ln>
            </p:spPr>
            <p:txBody>
              <a:bodyPr wrap="none" lIns="0" tIns="0" rIns="0" bIns="0">
                <a:spAutoFit/>
              </a:bodyPr>
              <a:lstStyle/>
              <a:p>
                <a:pPr algn="l" eaLnBrk="0" hangingPunct="0">
                  <a:lnSpc>
                    <a:spcPct val="100000"/>
                  </a:lnSpc>
                  <a:spcBef>
                    <a:spcPct val="0"/>
                  </a:spcBef>
                </a:pPr>
                <a:r>
                  <a:rPr lang="en-US" sz="1300">
                    <a:solidFill>
                      <a:srgbClr val="000000"/>
                    </a:solidFill>
                    <a:effectLst/>
                    <a:latin typeface="Arial" charset="0"/>
                  </a:rPr>
                  <a:t>Design</a:t>
                </a:r>
                <a:endParaRPr lang="en-US" sz="1800" b="0">
                  <a:solidFill>
                    <a:schemeClr val="tx1"/>
                  </a:solidFill>
                  <a:effectLst/>
                  <a:latin typeface="Trebuchet MS" pitchFamily="34" charset="0"/>
                </a:endParaRPr>
              </a:p>
            </p:txBody>
          </p:sp>
          <p:sp>
            <p:nvSpPr>
              <p:cNvPr id="420016" name="Rectangle 176"/>
              <p:cNvSpPr>
                <a:spLocks noChangeArrowheads="1"/>
              </p:cNvSpPr>
              <p:nvPr/>
            </p:nvSpPr>
            <p:spPr bwMode="auto">
              <a:xfrm>
                <a:off x="2698" y="3435"/>
                <a:ext cx="519" cy="151"/>
              </a:xfrm>
              <a:prstGeom prst="rect">
                <a:avLst/>
              </a:prstGeom>
              <a:noFill/>
              <a:ln w="9525">
                <a:noFill/>
                <a:miter lim="800000"/>
                <a:headEnd/>
                <a:tailEnd/>
              </a:ln>
            </p:spPr>
            <p:txBody>
              <a:bodyPr wrap="none" lIns="0" tIns="0" rIns="0" bIns="0">
                <a:spAutoFit/>
              </a:bodyPr>
              <a:lstStyle/>
              <a:p>
                <a:pPr algn="l" eaLnBrk="0" hangingPunct="0">
                  <a:lnSpc>
                    <a:spcPct val="100000"/>
                  </a:lnSpc>
                  <a:spcBef>
                    <a:spcPct val="0"/>
                  </a:spcBef>
                </a:pPr>
                <a:r>
                  <a:rPr lang="en-US" sz="1300">
                    <a:solidFill>
                      <a:srgbClr val="000000"/>
                    </a:solidFill>
                    <a:effectLst/>
                    <a:latin typeface="Arial" charset="0"/>
                  </a:rPr>
                  <a:t>Teamwork</a:t>
                </a:r>
                <a:endParaRPr lang="en-US" sz="1800" b="0">
                  <a:solidFill>
                    <a:schemeClr val="tx1"/>
                  </a:solidFill>
                  <a:effectLst/>
                  <a:latin typeface="Trebuchet MS" pitchFamily="34" charset="0"/>
                </a:endParaRPr>
              </a:p>
            </p:txBody>
          </p:sp>
          <p:sp>
            <p:nvSpPr>
              <p:cNvPr id="420017" name="Rectangle 177"/>
              <p:cNvSpPr>
                <a:spLocks noChangeArrowheads="1"/>
              </p:cNvSpPr>
              <p:nvPr/>
            </p:nvSpPr>
            <p:spPr bwMode="auto">
              <a:xfrm>
                <a:off x="3398" y="3435"/>
                <a:ext cx="717" cy="151"/>
              </a:xfrm>
              <a:prstGeom prst="rect">
                <a:avLst/>
              </a:prstGeom>
              <a:noFill/>
              <a:ln w="9525">
                <a:noFill/>
                <a:miter lim="800000"/>
                <a:headEnd/>
                <a:tailEnd/>
              </a:ln>
            </p:spPr>
            <p:txBody>
              <a:bodyPr wrap="none" lIns="0" tIns="0" rIns="0" bIns="0">
                <a:spAutoFit/>
              </a:bodyPr>
              <a:lstStyle/>
              <a:p>
                <a:pPr algn="l" eaLnBrk="0" hangingPunct="0">
                  <a:lnSpc>
                    <a:spcPct val="100000"/>
                  </a:lnSpc>
                  <a:spcBef>
                    <a:spcPct val="0"/>
                  </a:spcBef>
                </a:pPr>
                <a:r>
                  <a:rPr lang="en-US" sz="1300">
                    <a:solidFill>
                      <a:srgbClr val="000000"/>
                    </a:solidFill>
                    <a:effectLst/>
                    <a:latin typeface="Arial" charset="0"/>
                  </a:rPr>
                  <a:t>Contemporary</a:t>
                </a:r>
                <a:endParaRPr lang="en-US" sz="1800" b="0">
                  <a:solidFill>
                    <a:schemeClr val="tx1"/>
                  </a:solidFill>
                  <a:effectLst/>
                  <a:latin typeface="Trebuchet MS" pitchFamily="34" charset="0"/>
                </a:endParaRPr>
              </a:p>
            </p:txBody>
          </p:sp>
          <p:sp>
            <p:nvSpPr>
              <p:cNvPr id="420018" name="Rectangle 178"/>
              <p:cNvSpPr>
                <a:spLocks noChangeArrowheads="1"/>
              </p:cNvSpPr>
              <p:nvPr/>
            </p:nvSpPr>
            <p:spPr bwMode="auto">
              <a:xfrm>
                <a:off x="3601" y="3570"/>
                <a:ext cx="328" cy="151"/>
              </a:xfrm>
              <a:prstGeom prst="rect">
                <a:avLst/>
              </a:prstGeom>
              <a:noFill/>
              <a:ln w="9525">
                <a:noFill/>
                <a:miter lim="800000"/>
                <a:headEnd/>
                <a:tailEnd/>
              </a:ln>
            </p:spPr>
            <p:txBody>
              <a:bodyPr wrap="none" lIns="0" tIns="0" rIns="0" bIns="0">
                <a:spAutoFit/>
              </a:bodyPr>
              <a:lstStyle/>
              <a:p>
                <a:pPr algn="l" eaLnBrk="0" hangingPunct="0">
                  <a:lnSpc>
                    <a:spcPct val="100000"/>
                  </a:lnSpc>
                  <a:spcBef>
                    <a:spcPct val="0"/>
                  </a:spcBef>
                </a:pPr>
                <a:r>
                  <a:rPr lang="en-US" sz="1300">
                    <a:solidFill>
                      <a:srgbClr val="000000"/>
                    </a:solidFill>
                    <a:effectLst/>
                    <a:latin typeface="Arial" charset="0"/>
                  </a:rPr>
                  <a:t>Issues</a:t>
                </a:r>
                <a:endParaRPr lang="en-US" sz="1800" b="0">
                  <a:solidFill>
                    <a:schemeClr val="tx1"/>
                  </a:solidFill>
                  <a:effectLst/>
                  <a:latin typeface="Trebuchet MS" pitchFamily="34" charset="0"/>
                </a:endParaRPr>
              </a:p>
            </p:txBody>
          </p:sp>
          <p:sp>
            <p:nvSpPr>
              <p:cNvPr id="420019" name="Rectangle 179"/>
              <p:cNvSpPr>
                <a:spLocks noChangeArrowheads="1"/>
              </p:cNvSpPr>
              <p:nvPr/>
            </p:nvSpPr>
            <p:spPr bwMode="auto">
              <a:xfrm>
                <a:off x="4395" y="3435"/>
                <a:ext cx="350" cy="151"/>
              </a:xfrm>
              <a:prstGeom prst="rect">
                <a:avLst/>
              </a:prstGeom>
              <a:noFill/>
              <a:ln w="9525">
                <a:noFill/>
                <a:miter lim="800000"/>
                <a:headEnd/>
                <a:tailEnd/>
              </a:ln>
            </p:spPr>
            <p:txBody>
              <a:bodyPr wrap="none" lIns="0" tIns="0" rIns="0" bIns="0">
                <a:spAutoFit/>
              </a:bodyPr>
              <a:lstStyle/>
              <a:p>
                <a:pPr algn="l" eaLnBrk="0" hangingPunct="0">
                  <a:lnSpc>
                    <a:spcPct val="100000"/>
                  </a:lnSpc>
                  <a:spcBef>
                    <a:spcPct val="0"/>
                  </a:spcBef>
                </a:pPr>
                <a:r>
                  <a:rPr lang="en-US" sz="1300">
                    <a:solidFill>
                      <a:srgbClr val="000000"/>
                    </a:solidFill>
                    <a:effectLst/>
                    <a:latin typeface="Arial" charset="0"/>
                  </a:rPr>
                  <a:t>Eng. in</a:t>
                </a:r>
                <a:endParaRPr lang="en-US" sz="1800" b="0">
                  <a:solidFill>
                    <a:schemeClr val="tx1"/>
                  </a:solidFill>
                  <a:effectLst/>
                  <a:latin typeface="Trebuchet MS" pitchFamily="34" charset="0"/>
                </a:endParaRPr>
              </a:p>
            </p:txBody>
          </p:sp>
          <p:sp>
            <p:nvSpPr>
              <p:cNvPr id="420020" name="Rectangle 180"/>
              <p:cNvSpPr>
                <a:spLocks noChangeArrowheads="1"/>
              </p:cNvSpPr>
              <p:nvPr/>
            </p:nvSpPr>
            <p:spPr bwMode="auto">
              <a:xfrm>
                <a:off x="4223" y="3570"/>
                <a:ext cx="665" cy="151"/>
              </a:xfrm>
              <a:prstGeom prst="rect">
                <a:avLst/>
              </a:prstGeom>
              <a:noFill/>
              <a:ln w="9525">
                <a:noFill/>
                <a:miter lim="800000"/>
                <a:headEnd/>
                <a:tailEnd/>
              </a:ln>
            </p:spPr>
            <p:txBody>
              <a:bodyPr wrap="none" lIns="0" tIns="0" rIns="0" bIns="0">
                <a:spAutoFit/>
              </a:bodyPr>
              <a:lstStyle/>
              <a:p>
                <a:pPr algn="l" eaLnBrk="0" hangingPunct="0">
                  <a:lnSpc>
                    <a:spcPct val="100000"/>
                  </a:lnSpc>
                  <a:spcBef>
                    <a:spcPct val="0"/>
                  </a:spcBef>
                </a:pPr>
                <a:r>
                  <a:rPr lang="en-US" sz="1300">
                    <a:solidFill>
                      <a:srgbClr val="000000"/>
                    </a:solidFill>
                    <a:effectLst/>
                    <a:latin typeface="Arial" charset="0"/>
                  </a:rPr>
                  <a:t>Global/Social</a:t>
                </a:r>
                <a:endParaRPr lang="en-US" sz="1800" b="0">
                  <a:solidFill>
                    <a:schemeClr val="tx1"/>
                  </a:solidFill>
                  <a:effectLst/>
                  <a:latin typeface="Trebuchet MS" pitchFamily="34" charset="0"/>
                </a:endParaRPr>
              </a:p>
            </p:txBody>
          </p:sp>
          <p:sp>
            <p:nvSpPr>
              <p:cNvPr id="420021" name="Rectangle 181"/>
              <p:cNvSpPr>
                <a:spLocks noChangeArrowheads="1"/>
              </p:cNvSpPr>
              <p:nvPr/>
            </p:nvSpPr>
            <p:spPr bwMode="auto">
              <a:xfrm>
                <a:off x="4341" y="3708"/>
                <a:ext cx="451" cy="151"/>
              </a:xfrm>
              <a:prstGeom prst="rect">
                <a:avLst/>
              </a:prstGeom>
              <a:noFill/>
              <a:ln w="9525">
                <a:noFill/>
                <a:miter lim="800000"/>
                <a:headEnd/>
                <a:tailEnd/>
              </a:ln>
            </p:spPr>
            <p:txBody>
              <a:bodyPr wrap="none" lIns="0" tIns="0" rIns="0" bIns="0">
                <a:spAutoFit/>
              </a:bodyPr>
              <a:lstStyle/>
              <a:p>
                <a:pPr algn="l" eaLnBrk="0" hangingPunct="0">
                  <a:lnSpc>
                    <a:spcPct val="100000"/>
                  </a:lnSpc>
                  <a:spcBef>
                    <a:spcPct val="0"/>
                  </a:spcBef>
                </a:pPr>
                <a:r>
                  <a:rPr lang="en-US" sz="1300">
                    <a:solidFill>
                      <a:srgbClr val="000000"/>
                    </a:solidFill>
                    <a:effectLst/>
                    <a:latin typeface="Arial" charset="0"/>
                  </a:rPr>
                  <a:t>Contexts</a:t>
                </a:r>
                <a:endParaRPr lang="en-US" sz="1800" b="0">
                  <a:solidFill>
                    <a:schemeClr val="tx1"/>
                  </a:solidFill>
                  <a:effectLst/>
                  <a:latin typeface="Trebuchet MS" pitchFamily="34" charset="0"/>
                </a:endParaRPr>
              </a:p>
            </p:txBody>
          </p:sp>
        </p:grpSp>
      </p:grpSp>
    </p:spTree>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53" presetClass="entr" presetSubtype="0" fill="hold" nodeType="afterEffect">
                                  <p:stCondLst>
                                    <p:cond delay="0"/>
                                  </p:stCondLst>
                                  <p:childTnLst>
                                    <p:set>
                                      <p:cBhvr>
                                        <p:cTn id="6" dur="1" fill="hold">
                                          <p:stCondLst>
                                            <p:cond delay="0"/>
                                          </p:stCondLst>
                                        </p:cTn>
                                        <p:tgtEl>
                                          <p:spTgt spid="419843"/>
                                        </p:tgtEl>
                                        <p:attrNameLst>
                                          <p:attrName>style.visibility</p:attrName>
                                        </p:attrNameLst>
                                      </p:cBhvr>
                                      <p:to>
                                        <p:strVal val="visible"/>
                                      </p:to>
                                    </p:set>
                                    <p:anim calcmode="lin" valueType="num">
                                      <p:cBhvr>
                                        <p:cTn id="7" dur="1000" fill="hold"/>
                                        <p:tgtEl>
                                          <p:spTgt spid="419843"/>
                                        </p:tgtEl>
                                        <p:attrNameLst>
                                          <p:attrName>ppt_w</p:attrName>
                                        </p:attrNameLst>
                                      </p:cBhvr>
                                      <p:tavLst>
                                        <p:tav tm="0">
                                          <p:val>
                                            <p:fltVal val="0"/>
                                          </p:val>
                                        </p:tav>
                                        <p:tav tm="100000">
                                          <p:val>
                                            <p:strVal val="#ppt_w"/>
                                          </p:val>
                                        </p:tav>
                                      </p:tavLst>
                                    </p:anim>
                                    <p:anim calcmode="lin" valueType="num">
                                      <p:cBhvr>
                                        <p:cTn id="8" dur="1000" fill="hold"/>
                                        <p:tgtEl>
                                          <p:spTgt spid="419843"/>
                                        </p:tgtEl>
                                        <p:attrNameLst>
                                          <p:attrName>ppt_h</p:attrName>
                                        </p:attrNameLst>
                                      </p:cBhvr>
                                      <p:tavLst>
                                        <p:tav tm="0">
                                          <p:val>
                                            <p:fltVal val="0"/>
                                          </p:val>
                                        </p:tav>
                                        <p:tav tm="100000">
                                          <p:val>
                                            <p:strVal val="#ppt_h"/>
                                          </p:val>
                                        </p:tav>
                                      </p:tavLst>
                                    </p:anim>
                                    <p:animEffect transition="in" filter="fade">
                                      <p:cBhvr>
                                        <p:cTn id="9" dur="1000"/>
                                        <p:tgtEl>
                                          <p:spTgt spid="41984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6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5" name="Date Placeholder 1"/>
          <p:cNvSpPr>
            <a:spLocks noGrp="1"/>
          </p:cNvSpPr>
          <p:nvPr>
            <p:ph type="dt" sz="half" idx="10"/>
          </p:nvPr>
        </p:nvSpPr>
        <p:spPr/>
        <p:txBody>
          <a:bodyPr/>
          <a:lstStyle/>
          <a:p>
            <a:r>
              <a:rPr lang="en-US"/>
              <a:t>August 2008</a:t>
            </a:r>
            <a:endParaRPr lang="en-US" altLang="en-US"/>
          </a:p>
        </p:txBody>
      </p:sp>
      <p:sp>
        <p:nvSpPr>
          <p:cNvPr id="66" name="Footer Placeholder 2"/>
          <p:cNvSpPr>
            <a:spLocks noGrp="1"/>
          </p:cNvSpPr>
          <p:nvPr>
            <p:ph type="ftr" sz="quarter" idx="11"/>
          </p:nvPr>
        </p:nvSpPr>
        <p:spPr/>
        <p:txBody>
          <a:bodyPr/>
          <a:lstStyle/>
          <a:p>
            <a:r>
              <a:rPr lang="en-US" altLang="en-US"/>
              <a:t>NCEES Annual Meeting</a:t>
            </a:r>
          </a:p>
        </p:txBody>
      </p:sp>
      <p:sp>
        <p:nvSpPr>
          <p:cNvPr id="67" name="Slide Number Placeholder 3"/>
          <p:cNvSpPr>
            <a:spLocks noGrp="1"/>
          </p:cNvSpPr>
          <p:nvPr>
            <p:ph type="sldNum" sz="quarter" idx="12"/>
          </p:nvPr>
        </p:nvSpPr>
        <p:spPr/>
        <p:txBody>
          <a:bodyPr/>
          <a:lstStyle/>
          <a:p>
            <a:fld id="{5DCC03F1-C41C-45DC-9488-5806DF6FED28}" type="slidenum">
              <a:rPr lang="en-US" altLang="en-US"/>
              <a:pPr/>
              <a:t>65</a:t>
            </a:fld>
            <a:endParaRPr lang="en-US" altLang="en-US"/>
          </a:p>
        </p:txBody>
      </p:sp>
      <p:sp>
        <p:nvSpPr>
          <p:cNvPr id="421890" name="Text Box 2"/>
          <p:cNvSpPr txBox="1">
            <a:spLocks noChangeArrowheads="1"/>
          </p:cNvSpPr>
          <p:nvPr/>
        </p:nvSpPr>
        <p:spPr bwMode="auto">
          <a:xfrm>
            <a:off x="215900" y="927100"/>
            <a:ext cx="8623300" cy="6557963"/>
          </a:xfrm>
          <a:prstGeom prst="rect">
            <a:avLst/>
          </a:prstGeom>
          <a:noFill/>
          <a:ln w="9525">
            <a:noFill/>
            <a:miter lim="800000"/>
            <a:headEnd/>
            <a:tailEnd/>
          </a:ln>
          <a:effectLst/>
        </p:spPr>
        <p:txBody>
          <a:bodyPr>
            <a:spAutoFit/>
          </a:bodyPr>
          <a:lstStyle/>
          <a:p>
            <a:pPr algn="l">
              <a:lnSpc>
                <a:spcPct val="100000"/>
              </a:lnSpc>
            </a:pPr>
            <a:endParaRPr lang="en-US" sz="1800" b="0">
              <a:solidFill>
                <a:schemeClr val="tx1"/>
              </a:solidFill>
              <a:effectLst/>
              <a:latin typeface="Trebuchet MS" pitchFamily="34" charset="0"/>
            </a:endParaRPr>
          </a:p>
          <a:p>
            <a:pPr algn="l">
              <a:lnSpc>
                <a:spcPct val="100000"/>
              </a:lnSpc>
            </a:pPr>
            <a:endParaRPr lang="en-US" sz="1800" b="0">
              <a:solidFill>
                <a:schemeClr val="tx1"/>
              </a:solidFill>
              <a:effectLst/>
              <a:latin typeface="Trebuchet MS" pitchFamily="34" charset="0"/>
            </a:endParaRPr>
          </a:p>
          <a:p>
            <a:pPr algn="l">
              <a:lnSpc>
                <a:spcPct val="100000"/>
              </a:lnSpc>
            </a:pPr>
            <a:endParaRPr lang="en-US" sz="1800" b="0">
              <a:solidFill>
                <a:schemeClr val="tx1"/>
              </a:solidFill>
              <a:effectLst/>
              <a:latin typeface="Trebuchet MS" pitchFamily="34" charset="0"/>
            </a:endParaRPr>
          </a:p>
          <a:p>
            <a:pPr algn="l">
              <a:lnSpc>
                <a:spcPct val="100000"/>
              </a:lnSpc>
            </a:pPr>
            <a:endParaRPr lang="en-US" sz="1800" b="0">
              <a:solidFill>
                <a:schemeClr val="tx1"/>
              </a:solidFill>
              <a:effectLst/>
              <a:latin typeface="Trebuchet MS" pitchFamily="34" charset="0"/>
            </a:endParaRPr>
          </a:p>
          <a:p>
            <a:pPr algn="l">
              <a:lnSpc>
                <a:spcPct val="100000"/>
              </a:lnSpc>
            </a:pPr>
            <a:endParaRPr lang="en-US" sz="1800" b="0">
              <a:solidFill>
                <a:schemeClr val="tx1"/>
              </a:solidFill>
              <a:effectLst/>
              <a:latin typeface="Trebuchet MS" pitchFamily="34" charset="0"/>
            </a:endParaRPr>
          </a:p>
          <a:p>
            <a:pPr algn="l">
              <a:lnSpc>
                <a:spcPct val="100000"/>
              </a:lnSpc>
            </a:pPr>
            <a:endParaRPr lang="en-US" sz="1800" b="0">
              <a:solidFill>
                <a:schemeClr val="tx1"/>
              </a:solidFill>
              <a:effectLst/>
              <a:latin typeface="Trebuchet MS" pitchFamily="34" charset="0"/>
            </a:endParaRPr>
          </a:p>
          <a:p>
            <a:pPr algn="l">
              <a:lnSpc>
                <a:spcPct val="100000"/>
              </a:lnSpc>
            </a:pPr>
            <a:endParaRPr lang="en-US" sz="1800" b="0">
              <a:solidFill>
                <a:schemeClr val="tx1"/>
              </a:solidFill>
              <a:effectLst/>
              <a:latin typeface="Trebuchet MS" pitchFamily="34" charset="0"/>
            </a:endParaRPr>
          </a:p>
          <a:p>
            <a:pPr algn="l">
              <a:lnSpc>
                <a:spcPct val="100000"/>
              </a:lnSpc>
            </a:pPr>
            <a:endParaRPr lang="en-US" sz="1800" b="0">
              <a:solidFill>
                <a:schemeClr val="tx1"/>
              </a:solidFill>
              <a:effectLst/>
              <a:latin typeface="Trebuchet MS" pitchFamily="34" charset="0"/>
            </a:endParaRPr>
          </a:p>
          <a:p>
            <a:pPr algn="l">
              <a:lnSpc>
                <a:spcPct val="100000"/>
              </a:lnSpc>
            </a:pPr>
            <a:endParaRPr lang="en-US" sz="1800" b="0">
              <a:solidFill>
                <a:schemeClr val="tx1"/>
              </a:solidFill>
              <a:effectLst/>
              <a:latin typeface="Trebuchet MS" pitchFamily="34" charset="0"/>
            </a:endParaRPr>
          </a:p>
          <a:p>
            <a:pPr algn="l">
              <a:lnSpc>
                <a:spcPct val="100000"/>
              </a:lnSpc>
            </a:pPr>
            <a:endParaRPr lang="en-US" sz="1800" b="0">
              <a:solidFill>
                <a:schemeClr val="tx1"/>
              </a:solidFill>
              <a:effectLst/>
              <a:latin typeface="Trebuchet MS" pitchFamily="34" charset="0"/>
            </a:endParaRPr>
          </a:p>
          <a:p>
            <a:pPr algn="l">
              <a:lnSpc>
                <a:spcPct val="100000"/>
              </a:lnSpc>
            </a:pPr>
            <a:endParaRPr lang="en-US" sz="1800" b="0">
              <a:solidFill>
                <a:schemeClr val="tx1"/>
              </a:solidFill>
              <a:effectLst/>
              <a:latin typeface="Trebuchet MS" pitchFamily="34" charset="0"/>
            </a:endParaRPr>
          </a:p>
          <a:p>
            <a:pPr algn="l">
              <a:lnSpc>
                <a:spcPct val="100000"/>
              </a:lnSpc>
            </a:pPr>
            <a:endParaRPr lang="en-US" sz="1800" b="0">
              <a:solidFill>
                <a:schemeClr val="tx1"/>
              </a:solidFill>
              <a:effectLst/>
              <a:latin typeface="Trebuchet MS" pitchFamily="34" charset="0"/>
            </a:endParaRPr>
          </a:p>
          <a:p>
            <a:pPr algn="l">
              <a:lnSpc>
                <a:spcPct val="100000"/>
              </a:lnSpc>
            </a:pPr>
            <a:endParaRPr lang="en-US" sz="1800" b="0">
              <a:solidFill>
                <a:schemeClr val="tx1"/>
              </a:solidFill>
              <a:effectLst/>
              <a:latin typeface="Trebuchet MS" pitchFamily="34" charset="0"/>
            </a:endParaRPr>
          </a:p>
          <a:p>
            <a:pPr algn="l">
              <a:lnSpc>
                <a:spcPct val="100000"/>
              </a:lnSpc>
            </a:pPr>
            <a:endParaRPr lang="en-US" sz="1800" b="0">
              <a:solidFill>
                <a:schemeClr val="tx1"/>
              </a:solidFill>
              <a:effectLst/>
              <a:latin typeface="Trebuchet MS" pitchFamily="34" charset="0"/>
            </a:endParaRPr>
          </a:p>
          <a:p>
            <a:pPr algn="l">
              <a:lnSpc>
                <a:spcPct val="100000"/>
              </a:lnSpc>
            </a:pPr>
            <a:endParaRPr lang="en-US" sz="1800" b="0">
              <a:solidFill>
                <a:schemeClr val="tx1"/>
              </a:solidFill>
              <a:effectLst/>
              <a:latin typeface="Trebuchet MS" pitchFamily="34" charset="0"/>
            </a:endParaRPr>
          </a:p>
          <a:p>
            <a:pPr algn="l">
              <a:lnSpc>
                <a:spcPct val="100000"/>
              </a:lnSpc>
            </a:pPr>
            <a:endParaRPr lang="en-US" sz="1800" b="0">
              <a:solidFill>
                <a:schemeClr val="tx1"/>
              </a:solidFill>
              <a:effectLst/>
              <a:latin typeface="Trebuchet MS" pitchFamily="34" charset="0"/>
            </a:endParaRPr>
          </a:p>
        </p:txBody>
      </p:sp>
      <p:sp>
        <p:nvSpPr>
          <p:cNvPr id="421891" name="Rectangle 3"/>
          <p:cNvSpPr>
            <a:spLocks noChangeArrowheads="1"/>
          </p:cNvSpPr>
          <p:nvPr/>
        </p:nvSpPr>
        <p:spPr bwMode="auto">
          <a:xfrm>
            <a:off x="1082675" y="1139825"/>
            <a:ext cx="7456488" cy="4579938"/>
          </a:xfrm>
          <a:prstGeom prst="rect">
            <a:avLst/>
          </a:prstGeom>
          <a:solidFill>
            <a:srgbClr val="FFFFCC"/>
          </a:solidFill>
          <a:ln w="9525">
            <a:noFill/>
            <a:miter lim="800000"/>
            <a:headEnd/>
            <a:tailEnd/>
          </a:ln>
        </p:spPr>
        <p:txBody>
          <a:bodyPr/>
          <a:lstStyle/>
          <a:p>
            <a:endParaRPr lang="en-US"/>
          </a:p>
        </p:txBody>
      </p:sp>
      <p:sp>
        <p:nvSpPr>
          <p:cNvPr id="421892" name="Line 4"/>
          <p:cNvSpPr>
            <a:spLocks noChangeShapeType="1"/>
          </p:cNvSpPr>
          <p:nvPr/>
        </p:nvSpPr>
        <p:spPr bwMode="auto">
          <a:xfrm>
            <a:off x="1082675" y="5257800"/>
            <a:ext cx="7456488" cy="1588"/>
          </a:xfrm>
          <a:prstGeom prst="line">
            <a:avLst/>
          </a:prstGeom>
          <a:noFill/>
          <a:ln w="0">
            <a:solidFill>
              <a:srgbClr val="000000"/>
            </a:solidFill>
            <a:round/>
            <a:headEnd/>
            <a:tailEnd/>
          </a:ln>
        </p:spPr>
        <p:txBody>
          <a:bodyPr/>
          <a:lstStyle/>
          <a:p>
            <a:endParaRPr lang="en-US"/>
          </a:p>
        </p:txBody>
      </p:sp>
      <p:sp>
        <p:nvSpPr>
          <p:cNvPr id="421893" name="Line 5"/>
          <p:cNvSpPr>
            <a:spLocks noChangeShapeType="1"/>
          </p:cNvSpPr>
          <p:nvPr/>
        </p:nvSpPr>
        <p:spPr bwMode="auto">
          <a:xfrm>
            <a:off x="1082675" y="4805363"/>
            <a:ext cx="7456488" cy="1587"/>
          </a:xfrm>
          <a:prstGeom prst="line">
            <a:avLst/>
          </a:prstGeom>
          <a:noFill/>
          <a:ln w="0">
            <a:solidFill>
              <a:srgbClr val="000000"/>
            </a:solidFill>
            <a:round/>
            <a:headEnd/>
            <a:tailEnd/>
          </a:ln>
        </p:spPr>
        <p:txBody>
          <a:bodyPr/>
          <a:lstStyle/>
          <a:p>
            <a:endParaRPr lang="en-US"/>
          </a:p>
        </p:txBody>
      </p:sp>
      <p:sp>
        <p:nvSpPr>
          <p:cNvPr id="421894" name="Line 6"/>
          <p:cNvSpPr>
            <a:spLocks noChangeShapeType="1"/>
          </p:cNvSpPr>
          <p:nvPr/>
        </p:nvSpPr>
        <p:spPr bwMode="auto">
          <a:xfrm>
            <a:off x="1082675" y="4343400"/>
            <a:ext cx="7456488" cy="1588"/>
          </a:xfrm>
          <a:prstGeom prst="line">
            <a:avLst/>
          </a:prstGeom>
          <a:noFill/>
          <a:ln w="0">
            <a:solidFill>
              <a:srgbClr val="000000"/>
            </a:solidFill>
            <a:round/>
            <a:headEnd/>
            <a:tailEnd/>
          </a:ln>
        </p:spPr>
        <p:txBody>
          <a:bodyPr/>
          <a:lstStyle/>
          <a:p>
            <a:endParaRPr lang="en-US"/>
          </a:p>
        </p:txBody>
      </p:sp>
      <p:sp>
        <p:nvSpPr>
          <p:cNvPr id="421895" name="Line 7"/>
          <p:cNvSpPr>
            <a:spLocks noChangeShapeType="1"/>
          </p:cNvSpPr>
          <p:nvPr/>
        </p:nvSpPr>
        <p:spPr bwMode="auto">
          <a:xfrm>
            <a:off x="1082675" y="3892550"/>
            <a:ext cx="7456488" cy="1588"/>
          </a:xfrm>
          <a:prstGeom prst="line">
            <a:avLst/>
          </a:prstGeom>
          <a:noFill/>
          <a:ln w="0">
            <a:solidFill>
              <a:srgbClr val="000000"/>
            </a:solidFill>
            <a:round/>
            <a:headEnd/>
            <a:tailEnd/>
          </a:ln>
        </p:spPr>
        <p:txBody>
          <a:bodyPr/>
          <a:lstStyle/>
          <a:p>
            <a:endParaRPr lang="en-US"/>
          </a:p>
        </p:txBody>
      </p:sp>
      <p:sp>
        <p:nvSpPr>
          <p:cNvPr id="421896" name="Line 8"/>
          <p:cNvSpPr>
            <a:spLocks noChangeShapeType="1"/>
          </p:cNvSpPr>
          <p:nvPr/>
        </p:nvSpPr>
        <p:spPr bwMode="auto">
          <a:xfrm>
            <a:off x="1082675" y="3429000"/>
            <a:ext cx="7456488" cy="1588"/>
          </a:xfrm>
          <a:prstGeom prst="line">
            <a:avLst/>
          </a:prstGeom>
          <a:noFill/>
          <a:ln w="0">
            <a:solidFill>
              <a:srgbClr val="000000"/>
            </a:solidFill>
            <a:round/>
            <a:headEnd/>
            <a:tailEnd/>
          </a:ln>
        </p:spPr>
        <p:txBody>
          <a:bodyPr/>
          <a:lstStyle/>
          <a:p>
            <a:endParaRPr lang="en-US"/>
          </a:p>
        </p:txBody>
      </p:sp>
      <p:sp>
        <p:nvSpPr>
          <p:cNvPr id="421897" name="Line 9"/>
          <p:cNvSpPr>
            <a:spLocks noChangeShapeType="1"/>
          </p:cNvSpPr>
          <p:nvPr/>
        </p:nvSpPr>
        <p:spPr bwMode="auto">
          <a:xfrm>
            <a:off x="1082675" y="2967038"/>
            <a:ext cx="7456488" cy="1587"/>
          </a:xfrm>
          <a:prstGeom prst="line">
            <a:avLst/>
          </a:prstGeom>
          <a:noFill/>
          <a:ln w="0">
            <a:solidFill>
              <a:srgbClr val="000000"/>
            </a:solidFill>
            <a:round/>
            <a:headEnd/>
            <a:tailEnd/>
          </a:ln>
        </p:spPr>
        <p:txBody>
          <a:bodyPr/>
          <a:lstStyle/>
          <a:p>
            <a:endParaRPr lang="en-US"/>
          </a:p>
        </p:txBody>
      </p:sp>
      <p:sp>
        <p:nvSpPr>
          <p:cNvPr id="421898" name="Line 10"/>
          <p:cNvSpPr>
            <a:spLocks noChangeShapeType="1"/>
          </p:cNvSpPr>
          <p:nvPr/>
        </p:nvSpPr>
        <p:spPr bwMode="auto">
          <a:xfrm>
            <a:off x="1082675" y="2516188"/>
            <a:ext cx="7456488" cy="1587"/>
          </a:xfrm>
          <a:prstGeom prst="line">
            <a:avLst/>
          </a:prstGeom>
          <a:noFill/>
          <a:ln w="0">
            <a:solidFill>
              <a:srgbClr val="000000"/>
            </a:solidFill>
            <a:round/>
            <a:headEnd/>
            <a:tailEnd/>
          </a:ln>
        </p:spPr>
        <p:txBody>
          <a:bodyPr/>
          <a:lstStyle/>
          <a:p>
            <a:endParaRPr lang="en-US"/>
          </a:p>
        </p:txBody>
      </p:sp>
      <p:sp>
        <p:nvSpPr>
          <p:cNvPr id="421899" name="Line 11"/>
          <p:cNvSpPr>
            <a:spLocks noChangeShapeType="1"/>
          </p:cNvSpPr>
          <p:nvPr/>
        </p:nvSpPr>
        <p:spPr bwMode="auto">
          <a:xfrm>
            <a:off x="1082675" y="2052638"/>
            <a:ext cx="7456488" cy="1587"/>
          </a:xfrm>
          <a:prstGeom prst="line">
            <a:avLst/>
          </a:prstGeom>
          <a:noFill/>
          <a:ln w="0">
            <a:solidFill>
              <a:srgbClr val="000000"/>
            </a:solidFill>
            <a:round/>
            <a:headEnd/>
            <a:tailEnd/>
          </a:ln>
        </p:spPr>
        <p:txBody>
          <a:bodyPr/>
          <a:lstStyle/>
          <a:p>
            <a:endParaRPr lang="en-US"/>
          </a:p>
        </p:txBody>
      </p:sp>
      <p:sp>
        <p:nvSpPr>
          <p:cNvPr id="421900" name="Line 12"/>
          <p:cNvSpPr>
            <a:spLocks noChangeShapeType="1"/>
          </p:cNvSpPr>
          <p:nvPr/>
        </p:nvSpPr>
        <p:spPr bwMode="auto">
          <a:xfrm>
            <a:off x="1082675" y="1601788"/>
            <a:ext cx="7456488" cy="1587"/>
          </a:xfrm>
          <a:prstGeom prst="line">
            <a:avLst/>
          </a:prstGeom>
          <a:noFill/>
          <a:ln w="0">
            <a:solidFill>
              <a:srgbClr val="000000"/>
            </a:solidFill>
            <a:round/>
            <a:headEnd/>
            <a:tailEnd/>
          </a:ln>
        </p:spPr>
        <p:txBody>
          <a:bodyPr/>
          <a:lstStyle/>
          <a:p>
            <a:endParaRPr lang="en-US"/>
          </a:p>
        </p:txBody>
      </p:sp>
      <p:sp>
        <p:nvSpPr>
          <p:cNvPr id="421901" name="Line 13"/>
          <p:cNvSpPr>
            <a:spLocks noChangeShapeType="1"/>
          </p:cNvSpPr>
          <p:nvPr/>
        </p:nvSpPr>
        <p:spPr bwMode="auto">
          <a:xfrm>
            <a:off x="1082675" y="1139825"/>
            <a:ext cx="7456488" cy="1588"/>
          </a:xfrm>
          <a:prstGeom prst="line">
            <a:avLst/>
          </a:prstGeom>
          <a:noFill/>
          <a:ln w="0">
            <a:solidFill>
              <a:srgbClr val="000000"/>
            </a:solidFill>
            <a:round/>
            <a:headEnd/>
            <a:tailEnd/>
          </a:ln>
        </p:spPr>
        <p:txBody>
          <a:bodyPr/>
          <a:lstStyle/>
          <a:p>
            <a:endParaRPr lang="en-US"/>
          </a:p>
        </p:txBody>
      </p:sp>
      <p:sp>
        <p:nvSpPr>
          <p:cNvPr id="421902" name="Rectangle 14"/>
          <p:cNvSpPr>
            <a:spLocks noChangeArrowheads="1"/>
          </p:cNvSpPr>
          <p:nvPr/>
        </p:nvSpPr>
        <p:spPr bwMode="auto">
          <a:xfrm>
            <a:off x="1082675" y="1139825"/>
            <a:ext cx="7456488" cy="4579938"/>
          </a:xfrm>
          <a:prstGeom prst="rect">
            <a:avLst/>
          </a:prstGeom>
          <a:noFill/>
          <a:ln w="11113">
            <a:solidFill>
              <a:srgbClr val="808080"/>
            </a:solidFill>
            <a:miter lim="800000"/>
            <a:headEnd/>
            <a:tailEnd/>
          </a:ln>
        </p:spPr>
        <p:txBody>
          <a:bodyPr/>
          <a:lstStyle/>
          <a:p>
            <a:endParaRPr lang="en-US"/>
          </a:p>
        </p:txBody>
      </p:sp>
      <p:sp>
        <p:nvSpPr>
          <p:cNvPr id="421903" name="Line 15"/>
          <p:cNvSpPr>
            <a:spLocks noChangeShapeType="1"/>
          </p:cNvSpPr>
          <p:nvPr/>
        </p:nvSpPr>
        <p:spPr bwMode="auto">
          <a:xfrm>
            <a:off x="1082675" y="1139825"/>
            <a:ext cx="1588" cy="4579938"/>
          </a:xfrm>
          <a:prstGeom prst="line">
            <a:avLst/>
          </a:prstGeom>
          <a:noFill/>
          <a:ln w="0">
            <a:solidFill>
              <a:srgbClr val="000000"/>
            </a:solidFill>
            <a:round/>
            <a:headEnd/>
            <a:tailEnd/>
          </a:ln>
        </p:spPr>
        <p:txBody>
          <a:bodyPr/>
          <a:lstStyle/>
          <a:p>
            <a:endParaRPr lang="en-US"/>
          </a:p>
        </p:txBody>
      </p:sp>
      <p:sp>
        <p:nvSpPr>
          <p:cNvPr id="421904" name="Line 16"/>
          <p:cNvSpPr>
            <a:spLocks noChangeShapeType="1"/>
          </p:cNvSpPr>
          <p:nvPr/>
        </p:nvSpPr>
        <p:spPr bwMode="auto">
          <a:xfrm>
            <a:off x="1008063" y="5719763"/>
            <a:ext cx="74612" cy="1587"/>
          </a:xfrm>
          <a:prstGeom prst="line">
            <a:avLst/>
          </a:prstGeom>
          <a:noFill/>
          <a:ln w="0">
            <a:solidFill>
              <a:srgbClr val="000000"/>
            </a:solidFill>
            <a:round/>
            <a:headEnd/>
            <a:tailEnd/>
          </a:ln>
        </p:spPr>
        <p:txBody>
          <a:bodyPr/>
          <a:lstStyle/>
          <a:p>
            <a:endParaRPr lang="en-US"/>
          </a:p>
        </p:txBody>
      </p:sp>
      <p:sp>
        <p:nvSpPr>
          <p:cNvPr id="421905" name="Line 17"/>
          <p:cNvSpPr>
            <a:spLocks noChangeShapeType="1"/>
          </p:cNvSpPr>
          <p:nvPr/>
        </p:nvSpPr>
        <p:spPr bwMode="auto">
          <a:xfrm>
            <a:off x="1008063" y="5257800"/>
            <a:ext cx="74612" cy="1588"/>
          </a:xfrm>
          <a:prstGeom prst="line">
            <a:avLst/>
          </a:prstGeom>
          <a:noFill/>
          <a:ln w="0">
            <a:solidFill>
              <a:srgbClr val="000000"/>
            </a:solidFill>
            <a:round/>
            <a:headEnd/>
            <a:tailEnd/>
          </a:ln>
        </p:spPr>
        <p:txBody>
          <a:bodyPr/>
          <a:lstStyle/>
          <a:p>
            <a:endParaRPr lang="en-US"/>
          </a:p>
        </p:txBody>
      </p:sp>
      <p:sp>
        <p:nvSpPr>
          <p:cNvPr id="421906" name="Line 18"/>
          <p:cNvSpPr>
            <a:spLocks noChangeShapeType="1"/>
          </p:cNvSpPr>
          <p:nvPr/>
        </p:nvSpPr>
        <p:spPr bwMode="auto">
          <a:xfrm>
            <a:off x="1008063" y="4805363"/>
            <a:ext cx="74612" cy="1587"/>
          </a:xfrm>
          <a:prstGeom prst="line">
            <a:avLst/>
          </a:prstGeom>
          <a:noFill/>
          <a:ln w="0">
            <a:solidFill>
              <a:srgbClr val="000000"/>
            </a:solidFill>
            <a:round/>
            <a:headEnd/>
            <a:tailEnd/>
          </a:ln>
        </p:spPr>
        <p:txBody>
          <a:bodyPr/>
          <a:lstStyle/>
          <a:p>
            <a:endParaRPr lang="en-US"/>
          </a:p>
        </p:txBody>
      </p:sp>
      <p:sp>
        <p:nvSpPr>
          <p:cNvPr id="421907" name="Line 19"/>
          <p:cNvSpPr>
            <a:spLocks noChangeShapeType="1"/>
          </p:cNvSpPr>
          <p:nvPr/>
        </p:nvSpPr>
        <p:spPr bwMode="auto">
          <a:xfrm>
            <a:off x="1008063" y="4343400"/>
            <a:ext cx="74612" cy="1588"/>
          </a:xfrm>
          <a:prstGeom prst="line">
            <a:avLst/>
          </a:prstGeom>
          <a:noFill/>
          <a:ln w="0">
            <a:solidFill>
              <a:srgbClr val="000000"/>
            </a:solidFill>
            <a:round/>
            <a:headEnd/>
            <a:tailEnd/>
          </a:ln>
        </p:spPr>
        <p:txBody>
          <a:bodyPr/>
          <a:lstStyle/>
          <a:p>
            <a:endParaRPr lang="en-US"/>
          </a:p>
        </p:txBody>
      </p:sp>
      <p:sp>
        <p:nvSpPr>
          <p:cNvPr id="421908" name="Line 20"/>
          <p:cNvSpPr>
            <a:spLocks noChangeShapeType="1"/>
          </p:cNvSpPr>
          <p:nvPr/>
        </p:nvSpPr>
        <p:spPr bwMode="auto">
          <a:xfrm>
            <a:off x="1008063" y="3892550"/>
            <a:ext cx="74612" cy="1588"/>
          </a:xfrm>
          <a:prstGeom prst="line">
            <a:avLst/>
          </a:prstGeom>
          <a:noFill/>
          <a:ln w="0">
            <a:solidFill>
              <a:srgbClr val="000000"/>
            </a:solidFill>
            <a:round/>
            <a:headEnd/>
            <a:tailEnd/>
          </a:ln>
        </p:spPr>
        <p:txBody>
          <a:bodyPr/>
          <a:lstStyle/>
          <a:p>
            <a:endParaRPr lang="en-US"/>
          </a:p>
        </p:txBody>
      </p:sp>
      <p:sp>
        <p:nvSpPr>
          <p:cNvPr id="421909" name="Line 21"/>
          <p:cNvSpPr>
            <a:spLocks noChangeShapeType="1"/>
          </p:cNvSpPr>
          <p:nvPr/>
        </p:nvSpPr>
        <p:spPr bwMode="auto">
          <a:xfrm>
            <a:off x="1008063" y="3429000"/>
            <a:ext cx="74612" cy="1588"/>
          </a:xfrm>
          <a:prstGeom prst="line">
            <a:avLst/>
          </a:prstGeom>
          <a:noFill/>
          <a:ln w="0">
            <a:solidFill>
              <a:srgbClr val="000000"/>
            </a:solidFill>
            <a:round/>
            <a:headEnd/>
            <a:tailEnd/>
          </a:ln>
        </p:spPr>
        <p:txBody>
          <a:bodyPr/>
          <a:lstStyle/>
          <a:p>
            <a:endParaRPr lang="en-US"/>
          </a:p>
        </p:txBody>
      </p:sp>
      <p:sp>
        <p:nvSpPr>
          <p:cNvPr id="421910" name="Line 22"/>
          <p:cNvSpPr>
            <a:spLocks noChangeShapeType="1"/>
          </p:cNvSpPr>
          <p:nvPr/>
        </p:nvSpPr>
        <p:spPr bwMode="auto">
          <a:xfrm>
            <a:off x="1008063" y="2967038"/>
            <a:ext cx="74612" cy="1587"/>
          </a:xfrm>
          <a:prstGeom prst="line">
            <a:avLst/>
          </a:prstGeom>
          <a:noFill/>
          <a:ln w="0">
            <a:solidFill>
              <a:srgbClr val="000000"/>
            </a:solidFill>
            <a:round/>
            <a:headEnd/>
            <a:tailEnd/>
          </a:ln>
        </p:spPr>
        <p:txBody>
          <a:bodyPr/>
          <a:lstStyle/>
          <a:p>
            <a:endParaRPr lang="en-US"/>
          </a:p>
        </p:txBody>
      </p:sp>
      <p:sp>
        <p:nvSpPr>
          <p:cNvPr id="421911" name="Line 23"/>
          <p:cNvSpPr>
            <a:spLocks noChangeShapeType="1"/>
          </p:cNvSpPr>
          <p:nvPr/>
        </p:nvSpPr>
        <p:spPr bwMode="auto">
          <a:xfrm>
            <a:off x="1008063" y="2516188"/>
            <a:ext cx="74612" cy="1587"/>
          </a:xfrm>
          <a:prstGeom prst="line">
            <a:avLst/>
          </a:prstGeom>
          <a:noFill/>
          <a:ln w="0">
            <a:solidFill>
              <a:srgbClr val="000000"/>
            </a:solidFill>
            <a:round/>
            <a:headEnd/>
            <a:tailEnd/>
          </a:ln>
        </p:spPr>
        <p:txBody>
          <a:bodyPr/>
          <a:lstStyle/>
          <a:p>
            <a:endParaRPr lang="en-US"/>
          </a:p>
        </p:txBody>
      </p:sp>
      <p:sp>
        <p:nvSpPr>
          <p:cNvPr id="421912" name="Line 24"/>
          <p:cNvSpPr>
            <a:spLocks noChangeShapeType="1"/>
          </p:cNvSpPr>
          <p:nvPr/>
        </p:nvSpPr>
        <p:spPr bwMode="auto">
          <a:xfrm>
            <a:off x="1008063" y="2052638"/>
            <a:ext cx="74612" cy="1587"/>
          </a:xfrm>
          <a:prstGeom prst="line">
            <a:avLst/>
          </a:prstGeom>
          <a:noFill/>
          <a:ln w="0">
            <a:solidFill>
              <a:srgbClr val="000000"/>
            </a:solidFill>
            <a:round/>
            <a:headEnd/>
            <a:tailEnd/>
          </a:ln>
        </p:spPr>
        <p:txBody>
          <a:bodyPr/>
          <a:lstStyle/>
          <a:p>
            <a:endParaRPr lang="en-US"/>
          </a:p>
        </p:txBody>
      </p:sp>
      <p:sp>
        <p:nvSpPr>
          <p:cNvPr id="421913" name="Line 25"/>
          <p:cNvSpPr>
            <a:spLocks noChangeShapeType="1"/>
          </p:cNvSpPr>
          <p:nvPr/>
        </p:nvSpPr>
        <p:spPr bwMode="auto">
          <a:xfrm>
            <a:off x="1008063" y="1601788"/>
            <a:ext cx="74612" cy="1587"/>
          </a:xfrm>
          <a:prstGeom prst="line">
            <a:avLst/>
          </a:prstGeom>
          <a:noFill/>
          <a:ln w="0">
            <a:solidFill>
              <a:srgbClr val="000000"/>
            </a:solidFill>
            <a:round/>
            <a:headEnd/>
            <a:tailEnd/>
          </a:ln>
        </p:spPr>
        <p:txBody>
          <a:bodyPr/>
          <a:lstStyle/>
          <a:p>
            <a:endParaRPr lang="en-US"/>
          </a:p>
        </p:txBody>
      </p:sp>
      <p:sp>
        <p:nvSpPr>
          <p:cNvPr id="421914" name="Line 26"/>
          <p:cNvSpPr>
            <a:spLocks noChangeShapeType="1"/>
          </p:cNvSpPr>
          <p:nvPr/>
        </p:nvSpPr>
        <p:spPr bwMode="auto">
          <a:xfrm>
            <a:off x="1008063" y="1139825"/>
            <a:ext cx="74612" cy="1588"/>
          </a:xfrm>
          <a:prstGeom prst="line">
            <a:avLst/>
          </a:prstGeom>
          <a:noFill/>
          <a:ln w="0">
            <a:solidFill>
              <a:srgbClr val="000000"/>
            </a:solidFill>
            <a:round/>
            <a:headEnd/>
            <a:tailEnd/>
          </a:ln>
        </p:spPr>
        <p:txBody>
          <a:bodyPr/>
          <a:lstStyle/>
          <a:p>
            <a:endParaRPr lang="en-US"/>
          </a:p>
        </p:txBody>
      </p:sp>
      <p:sp>
        <p:nvSpPr>
          <p:cNvPr id="421915" name="Line 27"/>
          <p:cNvSpPr>
            <a:spLocks noChangeShapeType="1"/>
          </p:cNvSpPr>
          <p:nvPr/>
        </p:nvSpPr>
        <p:spPr bwMode="auto">
          <a:xfrm>
            <a:off x="1108075" y="5719763"/>
            <a:ext cx="7431088" cy="1587"/>
          </a:xfrm>
          <a:prstGeom prst="line">
            <a:avLst/>
          </a:prstGeom>
          <a:noFill/>
          <a:ln w="0">
            <a:solidFill>
              <a:srgbClr val="000000"/>
            </a:solidFill>
            <a:round/>
            <a:headEnd/>
            <a:tailEnd/>
          </a:ln>
        </p:spPr>
        <p:txBody>
          <a:bodyPr/>
          <a:lstStyle/>
          <a:p>
            <a:endParaRPr lang="en-US"/>
          </a:p>
        </p:txBody>
      </p:sp>
      <p:sp>
        <p:nvSpPr>
          <p:cNvPr id="421916" name="Line 28"/>
          <p:cNvSpPr>
            <a:spLocks noChangeShapeType="1"/>
          </p:cNvSpPr>
          <p:nvPr/>
        </p:nvSpPr>
        <p:spPr bwMode="auto">
          <a:xfrm flipV="1">
            <a:off x="1082675" y="5719763"/>
            <a:ext cx="1588" cy="63500"/>
          </a:xfrm>
          <a:prstGeom prst="line">
            <a:avLst/>
          </a:prstGeom>
          <a:noFill/>
          <a:ln w="0">
            <a:solidFill>
              <a:srgbClr val="000000"/>
            </a:solidFill>
            <a:round/>
            <a:headEnd/>
            <a:tailEnd/>
          </a:ln>
        </p:spPr>
        <p:txBody>
          <a:bodyPr/>
          <a:lstStyle/>
          <a:p>
            <a:endParaRPr lang="en-US"/>
          </a:p>
        </p:txBody>
      </p:sp>
      <p:sp>
        <p:nvSpPr>
          <p:cNvPr id="421917" name="Line 29"/>
          <p:cNvSpPr>
            <a:spLocks noChangeShapeType="1"/>
          </p:cNvSpPr>
          <p:nvPr/>
        </p:nvSpPr>
        <p:spPr bwMode="auto">
          <a:xfrm flipV="1">
            <a:off x="1827213" y="5719763"/>
            <a:ext cx="1587" cy="63500"/>
          </a:xfrm>
          <a:prstGeom prst="line">
            <a:avLst/>
          </a:prstGeom>
          <a:noFill/>
          <a:ln w="0">
            <a:solidFill>
              <a:srgbClr val="000000"/>
            </a:solidFill>
            <a:round/>
            <a:headEnd/>
            <a:tailEnd/>
          </a:ln>
        </p:spPr>
        <p:txBody>
          <a:bodyPr/>
          <a:lstStyle/>
          <a:p>
            <a:endParaRPr lang="en-US"/>
          </a:p>
        </p:txBody>
      </p:sp>
      <p:sp>
        <p:nvSpPr>
          <p:cNvPr id="421918" name="Line 30"/>
          <p:cNvSpPr>
            <a:spLocks noChangeShapeType="1"/>
          </p:cNvSpPr>
          <p:nvPr/>
        </p:nvSpPr>
        <p:spPr bwMode="auto">
          <a:xfrm flipV="1">
            <a:off x="2573338" y="5719763"/>
            <a:ext cx="1587" cy="63500"/>
          </a:xfrm>
          <a:prstGeom prst="line">
            <a:avLst/>
          </a:prstGeom>
          <a:noFill/>
          <a:ln w="0">
            <a:solidFill>
              <a:srgbClr val="000000"/>
            </a:solidFill>
            <a:round/>
            <a:headEnd/>
            <a:tailEnd/>
          </a:ln>
        </p:spPr>
        <p:txBody>
          <a:bodyPr/>
          <a:lstStyle/>
          <a:p>
            <a:endParaRPr lang="en-US"/>
          </a:p>
        </p:txBody>
      </p:sp>
      <p:sp>
        <p:nvSpPr>
          <p:cNvPr id="421919" name="Line 31"/>
          <p:cNvSpPr>
            <a:spLocks noChangeShapeType="1"/>
          </p:cNvSpPr>
          <p:nvPr/>
        </p:nvSpPr>
        <p:spPr bwMode="auto">
          <a:xfrm flipV="1">
            <a:off x="3319463" y="5719763"/>
            <a:ext cx="1587" cy="63500"/>
          </a:xfrm>
          <a:prstGeom prst="line">
            <a:avLst/>
          </a:prstGeom>
          <a:noFill/>
          <a:ln w="0">
            <a:solidFill>
              <a:srgbClr val="000000"/>
            </a:solidFill>
            <a:round/>
            <a:headEnd/>
            <a:tailEnd/>
          </a:ln>
        </p:spPr>
        <p:txBody>
          <a:bodyPr/>
          <a:lstStyle/>
          <a:p>
            <a:endParaRPr lang="en-US"/>
          </a:p>
        </p:txBody>
      </p:sp>
      <p:sp>
        <p:nvSpPr>
          <p:cNvPr id="421920" name="Line 32"/>
          <p:cNvSpPr>
            <a:spLocks noChangeShapeType="1"/>
          </p:cNvSpPr>
          <p:nvPr/>
        </p:nvSpPr>
        <p:spPr bwMode="auto">
          <a:xfrm flipV="1">
            <a:off x="4065588" y="5719763"/>
            <a:ext cx="1587" cy="63500"/>
          </a:xfrm>
          <a:prstGeom prst="line">
            <a:avLst/>
          </a:prstGeom>
          <a:noFill/>
          <a:ln w="0">
            <a:solidFill>
              <a:srgbClr val="000000"/>
            </a:solidFill>
            <a:round/>
            <a:headEnd/>
            <a:tailEnd/>
          </a:ln>
        </p:spPr>
        <p:txBody>
          <a:bodyPr/>
          <a:lstStyle/>
          <a:p>
            <a:endParaRPr lang="en-US"/>
          </a:p>
        </p:txBody>
      </p:sp>
      <p:sp>
        <p:nvSpPr>
          <p:cNvPr id="421921" name="Line 33"/>
          <p:cNvSpPr>
            <a:spLocks noChangeShapeType="1"/>
          </p:cNvSpPr>
          <p:nvPr/>
        </p:nvSpPr>
        <p:spPr bwMode="auto">
          <a:xfrm flipV="1">
            <a:off x="4810125" y="5719763"/>
            <a:ext cx="1588" cy="63500"/>
          </a:xfrm>
          <a:prstGeom prst="line">
            <a:avLst/>
          </a:prstGeom>
          <a:noFill/>
          <a:ln w="0">
            <a:solidFill>
              <a:srgbClr val="000000"/>
            </a:solidFill>
            <a:round/>
            <a:headEnd/>
            <a:tailEnd/>
          </a:ln>
        </p:spPr>
        <p:txBody>
          <a:bodyPr/>
          <a:lstStyle/>
          <a:p>
            <a:endParaRPr lang="en-US"/>
          </a:p>
        </p:txBody>
      </p:sp>
      <p:sp>
        <p:nvSpPr>
          <p:cNvPr id="421922" name="Line 34"/>
          <p:cNvSpPr>
            <a:spLocks noChangeShapeType="1"/>
          </p:cNvSpPr>
          <p:nvPr/>
        </p:nvSpPr>
        <p:spPr bwMode="auto">
          <a:xfrm flipV="1">
            <a:off x="5556250" y="5719763"/>
            <a:ext cx="1588" cy="63500"/>
          </a:xfrm>
          <a:prstGeom prst="line">
            <a:avLst/>
          </a:prstGeom>
          <a:noFill/>
          <a:ln w="0">
            <a:solidFill>
              <a:srgbClr val="000000"/>
            </a:solidFill>
            <a:round/>
            <a:headEnd/>
            <a:tailEnd/>
          </a:ln>
        </p:spPr>
        <p:txBody>
          <a:bodyPr/>
          <a:lstStyle/>
          <a:p>
            <a:endParaRPr lang="en-US"/>
          </a:p>
        </p:txBody>
      </p:sp>
      <p:sp>
        <p:nvSpPr>
          <p:cNvPr id="421923" name="Line 35"/>
          <p:cNvSpPr>
            <a:spLocks noChangeShapeType="1"/>
          </p:cNvSpPr>
          <p:nvPr/>
        </p:nvSpPr>
        <p:spPr bwMode="auto">
          <a:xfrm flipV="1">
            <a:off x="6302375" y="5719763"/>
            <a:ext cx="1588" cy="63500"/>
          </a:xfrm>
          <a:prstGeom prst="line">
            <a:avLst/>
          </a:prstGeom>
          <a:noFill/>
          <a:ln w="0">
            <a:solidFill>
              <a:srgbClr val="000000"/>
            </a:solidFill>
            <a:round/>
            <a:headEnd/>
            <a:tailEnd/>
          </a:ln>
        </p:spPr>
        <p:txBody>
          <a:bodyPr/>
          <a:lstStyle/>
          <a:p>
            <a:endParaRPr lang="en-US"/>
          </a:p>
        </p:txBody>
      </p:sp>
      <p:sp>
        <p:nvSpPr>
          <p:cNvPr id="421924" name="Line 36"/>
          <p:cNvSpPr>
            <a:spLocks noChangeShapeType="1"/>
          </p:cNvSpPr>
          <p:nvPr/>
        </p:nvSpPr>
        <p:spPr bwMode="auto">
          <a:xfrm flipV="1">
            <a:off x="7048500" y="5719763"/>
            <a:ext cx="1588" cy="63500"/>
          </a:xfrm>
          <a:prstGeom prst="line">
            <a:avLst/>
          </a:prstGeom>
          <a:noFill/>
          <a:ln w="0">
            <a:solidFill>
              <a:srgbClr val="000000"/>
            </a:solidFill>
            <a:round/>
            <a:headEnd/>
            <a:tailEnd/>
          </a:ln>
        </p:spPr>
        <p:txBody>
          <a:bodyPr/>
          <a:lstStyle/>
          <a:p>
            <a:endParaRPr lang="en-US"/>
          </a:p>
        </p:txBody>
      </p:sp>
      <p:sp>
        <p:nvSpPr>
          <p:cNvPr id="421925" name="Line 37"/>
          <p:cNvSpPr>
            <a:spLocks noChangeShapeType="1"/>
          </p:cNvSpPr>
          <p:nvPr/>
        </p:nvSpPr>
        <p:spPr bwMode="auto">
          <a:xfrm flipV="1">
            <a:off x="7794625" y="5719763"/>
            <a:ext cx="1588" cy="63500"/>
          </a:xfrm>
          <a:prstGeom prst="line">
            <a:avLst/>
          </a:prstGeom>
          <a:noFill/>
          <a:ln w="0">
            <a:solidFill>
              <a:srgbClr val="000000"/>
            </a:solidFill>
            <a:round/>
            <a:headEnd/>
            <a:tailEnd/>
          </a:ln>
        </p:spPr>
        <p:txBody>
          <a:bodyPr/>
          <a:lstStyle/>
          <a:p>
            <a:endParaRPr lang="en-US"/>
          </a:p>
        </p:txBody>
      </p:sp>
      <p:sp>
        <p:nvSpPr>
          <p:cNvPr id="421926" name="Line 38"/>
          <p:cNvSpPr>
            <a:spLocks noChangeShapeType="1"/>
          </p:cNvSpPr>
          <p:nvPr/>
        </p:nvSpPr>
        <p:spPr bwMode="auto">
          <a:xfrm flipV="1">
            <a:off x="8539163" y="5719763"/>
            <a:ext cx="1587" cy="63500"/>
          </a:xfrm>
          <a:prstGeom prst="line">
            <a:avLst/>
          </a:prstGeom>
          <a:noFill/>
          <a:ln w="0">
            <a:solidFill>
              <a:srgbClr val="000000"/>
            </a:solidFill>
            <a:round/>
            <a:headEnd/>
            <a:tailEnd/>
          </a:ln>
        </p:spPr>
        <p:txBody>
          <a:bodyPr/>
          <a:lstStyle/>
          <a:p>
            <a:endParaRPr lang="en-US"/>
          </a:p>
        </p:txBody>
      </p:sp>
      <p:sp>
        <p:nvSpPr>
          <p:cNvPr id="421927" name="Rectangle 39"/>
          <p:cNvSpPr>
            <a:spLocks noChangeArrowheads="1"/>
          </p:cNvSpPr>
          <p:nvPr/>
        </p:nvSpPr>
        <p:spPr bwMode="auto">
          <a:xfrm>
            <a:off x="457200" y="233363"/>
            <a:ext cx="8229600" cy="503237"/>
          </a:xfrm>
          <a:prstGeom prst="rect">
            <a:avLst/>
          </a:prstGeom>
          <a:noFill/>
          <a:ln w="9525">
            <a:noFill/>
            <a:miter lim="800000"/>
            <a:headEnd/>
            <a:tailEnd/>
          </a:ln>
        </p:spPr>
        <p:txBody>
          <a:bodyPr lIns="0" tIns="0" rIns="0" bIns="0">
            <a:spAutoFit/>
          </a:bodyPr>
          <a:lstStyle/>
          <a:p>
            <a:pPr>
              <a:lnSpc>
                <a:spcPct val="100000"/>
              </a:lnSpc>
              <a:spcBef>
                <a:spcPct val="0"/>
              </a:spcBef>
            </a:pPr>
            <a:r>
              <a:rPr lang="en-US" sz="3200">
                <a:solidFill>
                  <a:schemeClr val="tx1"/>
                </a:solidFill>
                <a:effectLst>
                  <a:outerShdw blurRad="38100" dist="38100" dir="2700000" algn="tl">
                    <a:srgbClr val="C0C0C0"/>
                  </a:outerShdw>
                </a:effectLst>
                <a:latin typeface="Trebuchet MS" pitchFamily="34" charset="0"/>
              </a:rPr>
              <a:t>Tracking Learning Outcomes of EC2000</a:t>
            </a:r>
            <a:r>
              <a:rPr lang="en-US" sz="3300">
                <a:solidFill>
                  <a:schemeClr val="tx1"/>
                </a:solidFill>
                <a:effectLst>
                  <a:outerShdw blurRad="38100" dist="38100" dir="2700000" algn="tl">
                    <a:srgbClr val="C0C0C0"/>
                  </a:outerShdw>
                </a:effectLst>
                <a:latin typeface="Trebuchet MS" pitchFamily="34" charset="0"/>
              </a:rPr>
              <a:t/>
            </a:r>
            <a:endParaRPr lang="en-US" sz="3300" b="0">
              <a:solidFill>
                <a:schemeClr val="tx1"/>
              </a:solidFill>
              <a:effectLst>
                <a:outerShdw blurRad="38100" dist="38100" dir="2700000" algn="tl">
                  <a:srgbClr val="C0C0C0"/>
                </a:outerShdw>
              </a:effectLst>
              <a:latin typeface="Trebuchet MS" pitchFamily="34" charset="0"/>
            </a:endParaRPr>
          </a:p>
        </p:txBody>
      </p:sp>
      <p:sp>
        <p:nvSpPr>
          <p:cNvPr id="421928" name="Rectangle 40"/>
          <p:cNvSpPr>
            <a:spLocks noChangeArrowheads="1"/>
          </p:cNvSpPr>
          <p:nvPr/>
        </p:nvSpPr>
        <p:spPr bwMode="auto">
          <a:xfrm>
            <a:off x="755650" y="5594350"/>
            <a:ext cx="127000" cy="288925"/>
          </a:xfrm>
          <a:prstGeom prst="rect">
            <a:avLst/>
          </a:prstGeom>
          <a:noFill/>
          <a:ln w="9525">
            <a:noFill/>
            <a:miter lim="800000"/>
            <a:headEnd/>
            <a:tailEnd/>
          </a:ln>
        </p:spPr>
        <p:txBody>
          <a:bodyPr wrap="none" lIns="0" tIns="0" rIns="0" bIns="0">
            <a:spAutoFit/>
          </a:bodyPr>
          <a:lstStyle/>
          <a:p>
            <a:pPr algn="l">
              <a:lnSpc>
                <a:spcPct val="100000"/>
              </a:lnSpc>
              <a:spcBef>
                <a:spcPct val="0"/>
              </a:spcBef>
            </a:pPr>
            <a:r>
              <a:rPr lang="en-US" sz="1900" b="0">
                <a:solidFill>
                  <a:srgbClr val="000000"/>
                </a:solidFill>
                <a:effectLst/>
                <a:latin typeface="Trebuchet MS" pitchFamily="34" charset="0"/>
              </a:rPr>
              <a:t>0</a:t>
            </a:r>
            <a:endParaRPr lang="en-US" sz="1800" b="0">
              <a:solidFill>
                <a:schemeClr val="tx1"/>
              </a:solidFill>
              <a:effectLst/>
              <a:latin typeface="Trebuchet MS" pitchFamily="34" charset="0"/>
            </a:endParaRPr>
          </a:p>
        </p:txBody>
      </p:sp>
      <p:sp>
        <p:nvSpPr>
          <p:cNvPr id="421929" name="Rectangle 41"/>
          <p:cNvSpPr>
            <a:spLocks noChangeArrowheads="1"/>
          </p:cNvSpPr>
          <p:nvPr/>
        </p:nvSpPr>
        <p:spPr bwMode="auto">
          <a:xfrm>
            <a:off x="755650" y="4679950"/>
            <a:ext cx="127000" cy="288925"/>
          </a:xfrm>
          <a:prstGeom prst="rect">
            <a:avLst/>
          </a:prstGeom>
          <a:noFill/>
          <a:ln w="9525">
            <a:noFill/>
            <a:miter lim="800000"/>
            <a:headEnd/>
            <a:tailEnd/>
          </a:ln>
        </p:spPr>
        <p:txBody>
          <a:bodyPr wrap="none" lIns="0" tIns="0" rIns="0" bIns="0">
            <a:spAutoFit/>
          </a:bodyPr>
          <a:lstStyle/>
          <a:p>
            <a:pPr algn="l">
              <a:lnSpc>
                <a:spcPct val="100000"/>
              </a:lnSpc>
              <a:spcBef>
                <a:spcPct val="0"/>
              </a:spcBef>
            </a:pPr>
            <a:r>
              <a:rPr lang="en-US" sz="1900" b="0">
                <a:solidFill>
                  <a:srgbClr val="000000"/>
                </a:solidFill>
                <a:effectLst/>
                <a:latin typeface="Trebuchet MS" pitchFamily="34" charset="0"/>
              </a:rPr>
              <a:t>1</a:t>
            </a:r>
            <a:endParaRPr lang="en-US" sz="1800" b="0">
              <a:solidFill>
                <a:schemeClr val="tx1"/>
              </a:solidFill>
              <a:effectLst/>
              <a:latin typeface="Trebuchet MS" pitchFamily="34" charset="0"/>
            </a:endParaRPr>
          </a:p>
        </p:txBody>
      </p:sp>
      <p:sp>
        <p:nvSpPr>
          <p:cNvPr id="421930" name="Rectangle 42"/>
          <p:cNvSpPr>
            <a:spLocks noChangeArrowheads="1"/>
          </p:cNvSpPr>
          <p:nvPr/>
        </p:nvSpPr>
        <p:spPr bwMode="auto">
          <a:xfrm>
            <a:off x="755650" y="3765550"/>
            <a:ext cx="127000" cy="288925"/>
          </a:xfrm>
          <a:prstGeom prst="rect">
            <a:avLst/>
          </a:prstGeom>
          <a:noFill/>
          <a:ln w="9525">
            <a:noFill/>
            <a:miter lim="800000"/>
            <a:headEnd/>
            <a:tailEnd/>
          </a:ln>
        </p:spPr>
        <p:txBody>
          <a:bodyPr wrap="none" lIns="0" tIns="0" rIns="0" bIns="0">
            <a:spAutoFit/>
          </a:bodyPr>
          <a:lstStyle/>
          <a:p>
            <a:pPr algn="l">
              <a:lnSpc>
                <a:spcPct val="100000"/>
              </a:lnSpc>
              <a:spcBef>
                <a:spcPct val="0"/>
              </a:spcBef>
            </a:pPr>
            <a:r>
              <a:rPr lang="en-US" sz="1900" b="0">
                <a:solidFill>
                  <a:srgbClr val="000000"/>
                </a:solidFill>
                <a:effectLst/>
                <a:latin typeface="Trebuchet MS" pitchFamily="34" charset="0"/>
              </a:rPr>
              <a:t>2</a:t>
            </a:r>
            <a:endParaRPr lang="en-US" sz="1800" b="0">
              <a:solidFill>
                <a:schemeClr val="tx1"/>
              </a:solidFill>
              <a:effectLst/>
              <a:latin typeface="Trebuchet MS" pitchFamily="34" charset="0"/>
            </a:endParaRPr>
          </a:p>
        </p:txBody>
      </p:sp>
      <p:sp>
        <p:nvSpPr>
          <p:cNvPr id="421931" name="Rectangle 43"/>
          <p:cNvSpPr>
            <a:spLocks noChangeArrowheads="1"/>
          </p:cNvSpPr>
          <p:nvPr/>
        </p:nvSpPr>
        <p:spPr bwMode="auto">
          <a:xfrm>
            <a:off x="755650" y="2841625"/>
            <a:ext cx="127000" cy="288925"/>
          </a:xfrm>
          <a:prstGeom prst="rect">
            <a:avLst/>
          </a:prstGeom>
          <a:noFill/>
          <a:ln w="9525">
            <a:noFill/>
            <a:miter lim="800000"/>
            <a:headEnd/>
            <a:tailEnd/>
          </a:ln>
        </p:spPr>
        <p:txBody>
          <a:bodyPr wrap="none" lIns="0" tIns="0" rIns="0" bIns="0">
            <a:spAutoFit/>
          </a:bodyPr>
          <a:lstStyle/>
          <a:p>
            <a:pPr algn="l">
              <a:lnSpc>
                <a:spcPct val="100000"/>
              </a:lnSpc>
              <a:spcBef>
                <a:spcPct val="0"/>
              </a:spcBef>
            </a:pPr>
            <a:r>
              <a:rPr lang="en-US" sz="1900" b="0">
                <a:solidFill>
                  <a:srgbClr val="000000"/>
                </a:solidFill>
                <a:effectLst/>
                <a:latin typeface="Trebuchet MS" pitchFamily="34" charset="0"/>
              </a:rPr>
              <a:t>3</a:t>
            </a:r>
            <a:endParaRPr lang="en-US" sz="1800" b="0">
              <a:solidFill>
                <a:schemeClr val="tx1"/>
              </a:solidFill>
              <a:effectLst/>
              <a:latin typeface="Trebuchet MS" pitchFamily="34" charset="0"/>
            </a:endParaRPr>
          </a:p>
        </p:txBody>
      </p:sp>
      <p:sp>
        <p:nvSpPr>
          <p:cNvPr id="421932" name="Rectangle 44"/>
          <p:cNvSpPr>
            <a:spLocks noChangeArrowheads="1"/>
          </p:cNvSpPr>
          <p:nvPr/>
        </p:nvSpPr>
        <p:spPr bwMode="auto">
          <a:xfrm>
            <a:off x="755650" y="1927225"/>
            <a:ext cx="127000" cy="288925"/>
          </a:xfrm>
          <a:prstGeom prst="rect">
            <a:avLst/>
          </a:prstGeom>
          <a:noFill/>
          <a:ln w="9525">
            <a:noFill/>
            <a:miter lim="800000"/>
            <a:headEnd/>
            <a:tailEnd/>
          </a:ln>
        </p:spPr>
        <p:txBody>
          <a:bodyPr wrap="none" lIns="0" tIns="0" rIns="0" bIns="0">
            <a:spAutoFit/>
          </a:bodyPr>
          <a:lstStyle/>
          <a:p>
            <a:pPr algn="l">
              <a:lnSpc>
                <a:spcPct val="100000"/>
              </a:lnSpc>
              <a:spcBef>
                <a:spcPct val="0"/>
              </a:spcBef>
            </a:pPr>
            <a:r>
              <a:rPr lang="en-US" sz="1900" b="0">
                <a:solidFill>
                  <a:srgbClr val="000000"/>
                </a:solidFill>
                <a:effectLst/>
                <a:latin typeface="Trebuchet MS" pitchFamily="34" charset="0"/>
              </a:rPr>
              <a:t>4</a:t>
            </a:r>
            <a:endParaRPr lang="en-US" sz="1800" b="0">
              <a:solidFill>
                <a:schemeClr val="tx1"/>
              </a:solidFill>
              <a:effectLst/>
              <a:latin typeface="Trebuchet MS" pitchFamily="34" charset="0"/>
            </a:endParaRPr>
          </a:p>
        </p:txBody>
      </p:sp>
      <p:sp>
        <p:nvSpPr>
          <p:cNvPr id="421933" name="Rectangle 45"/>
          <p:cNvSpPr>
            <a:spLocks noChangeArrowheads="1"/>
          </p:cNvSpPr>
          <p:nvPr/>
        </p:nvSpPr>
        <p:spPr bwMode="auto">
          <a:xfrm>
            <a:off x="779463" y="1012825"/>
            <a:ext cx="127000" cy="288925"/>
          </a:xfrm>
          <a:prstGeom prst="rect">
            <a:avLst/>
          </a:prstGeom>
          <a:noFill/>
          <a:ln w="9525">
            <a:noFill/>
            <a:miter lim="800000"/>
            <a:headEnd/>
            <a:tailEnd/>
          </a:ln>
        </p:spPr>
        <p:txBody>
          <a:bodyPr wrap="none" lIns="0" tIns="0" rIns="0" bIns="0">
            <a:spAutoFit/>
          </a:bodyPr>
          <a:lstStyle/>
          <a:p>
            <a:pPr algn="l">
              <a:lnSpc>
                <a:spcPct val="100000"/>
              </a:lnSpc>
              <a:spcBef>
                <a:spcPct val="0"/>
              </a:spcBef>
            </a:pPr>
            <a:r>
              <a:rPr lang="en-US" sz="1900" b="0">
                <a:solidFill>
                  <a:srgbClr val="000000"/>
                </a:solidFill>
                <a:effectLst/>
                <a:latin typeface="Trebuchet MS" pitchFamily="34" charset="0"/>
              </a:rPr>
              <a:t>5</a:t>
            </a:r>
            <a:endParaRPr lang="en-US" sz="1800" b="0">
              <a:solidFill>
                <a:schemeClr val="tx1"/>
              </a:solidFill>
              <a:effectLst/>
              <a:latin typeface="Trebuchet MS" pitchFamily="34" charset="0"/>
            </a:endParaRPr>
          </a:p>
        </p:txBody>
      </p:sp>
      <p:sp>
        <p:nvSpPr>
          <p:cNvPr id="421934" name="Rectangle 46"/>
          <p:cNvSpPr>
            <a:spLocks noChangeArrowheads="1"/>
          </p:cNvSpPr>
          <p:nvPr/>
        </p:nvSpPr>
        <p:spPr bwMode="auto">
          <a:xfrm>
            <a:off x="850900" y="5899150"/>
            <a:ext cx="450850" cy="258763"/>
          </a:xfrm>
          <a:prstGeom prst="rect">
            <a:avLst/>
          </a:prstGeom>
          <a:noFill/>
          <a:ln w="9525">
            <a:noFill/>
            <a:miter lim="800000"/>
            <a:headEnd/>
            <a:tailEnd/>
          </a:ln>
        </p:spPr>
        <p:txBody>
          <a:bodyPr wrap="none" lIns="0" tIns="0" rIns="0" bIns="0">
            <a:spAutoFit/>
          </a:bodyPr>
          <a:lstStyle/>
          <a:p>
            <a:pPr algn="l">
              <a:lnSpc>
                <a:spcPct val="100000"/>
              </a:lnSpc>
              <a:spcBef>
                <a:spcPct val="0"/>
              </a:spcBef>
            </a:pPr>
            <a:r>
              <a:rPr lang="en-US" sz="1700" b="0">
                <a:solidFill>
                  <a:srgbClr val="000000"/>
                </a:solidFill>
                <a:effectLst/>
                <a:latin typeface="Trebuchet MS" pitchFamily="34" charset="0"/>
              </a:rPr>
              <a:t>1992</a:t>
            </a:r>
            <a:endParaRPr lang="en-US" sz="1800" b="0">
              <a:solidFill>
                <a:schemeClr val="tx1"/>
              </a:solidFill>
              <a:effectLst/>
              <a:latin typeface="Trebuchet MS" pitchFamily="34" charset="0"/>
            </a:endParaRPr>
          </a:p>
        </p:txBody>
      </p:sp>
      <p:sp>
        <p:nvSpPr>
          <p:cNvPr id="421935" name="Rectangle 47"/>
          <p:cNvSpPr>
            <a:spLocks noChangeArrowheads="1"/>
          </p:cNvSpPr>
          <p:nvPr/>
        </p:nvSpPr>
        <p:spPr bwMode="auto">
          <a:xfrm>
            <a:off x="1597025" y="5899150"/>
            <a:ext cx="533400" cy="274638"/>
          </a:xfrm>
          <a:prstGeom prst="rect">
            <a:avLst/>
          </a:prstGeom>
          <a:noFill/>
          <a:ln w="9525">
            <a:noFill/>
            <a:miter lim="800000"/>
            <a:headEnd/>
            <a:tailEnd/>
          </a:ln>
        </p:spPr>
        <p:txBody>
          <a:bodyPr wrap="none" lIns="0" tIns="0" rIns="0" bIns="0">
            <a:spAutoFit/>
          </a:bodyPr>
          <a:lstStyle/>
          <a:p>
            <a:pPr algn="l">
              <a:lnSpc>
                <a:spcPct val="100000"/>
              </a:lnSpc>
              <a:spcBef>
                <a:spcPct val="0"/>
              </a:spcBef>
            </a:pPr>
            <a:r>
              <a:rPr lang="en-US" sz="1800">
                <a:solidFill>
                  <a:srgbClr val="000000"/>
                </a:solidFill>
                <a:effectLst/>
                <a:latin typeface="Trebuchet MS" pitchFamily="34" charset="0"/>
              </a:rPr>
              <a:t>1994</a:t>
            </a:r>
            <a:endParaRPr lang="en-US" sz="1800">
              <a:solidFill>
                <a:schemeClr val="tx1"/>
              </a:solidFill>
              <a:effectLst/>
              <a:latin typeface="Trebuchet MS" pitchFamily="34" charset="0"/>
            </a:endParaRPr>
          </a:p>
        </p:txBody>
      </p:sp>
      <p:sp>
        <p:nvSpPr>
          <p:cNvPr id="421936" name="Rectangle 48"/>
          <p:cNvSpPr>
            <a:spLocks noChangeArrowheads="1"/>
          </p:cNvSpPr>
          <p:nvPr/>
        </p:nvSpPr>
        <p:spPr bwMode="auto">
          <a:xfrm>
            <a:off x="2343150" y="5899150"/>
            <a:ext cx="450850" cy="258763"/>
          </a:xfrm>
          <a:prstGeom prst="rect">
            <a:avLst/>
          </a:prstGeom>
          <a:noFill/>
          <a:ln w="9525">
            <a:noFill/>
            <a:miter lim="800000"/>
            <a:headEnd/>
            <a:tailEnd/>
          </a:ln>
        </p:spPr>
        <p:txBody>
          <a:bodyPr wrap="none" lIns="0" tIns="0" rIns="0" bIns="0">
            <a:spAutoFit/>
          </a:bodyPr>
          <a:lstStyle/>
          <a:p>
            <a:pPr algn="l">
              <a:lnSpc>
                <a:spcPct val="100000"/>
              </a:lnSpc>
              <a:spcBef>
                <a:spcPct val="0"/>
              </a:spcBef>
            </a:pPr>
            <a:r>
              <a:rPr lang="en-US" sz="1700" b="0">
                <a:solidFill>
                  <a:srgbClr val="000000"/>
                </a:solidFill>
                <a:effectLst/>
                <a:latin typeface="Trebuchet MS" pitchFamily="34" charset="0"/>
              </a:rPr>
              <a:t>1996</a:t>
            </a:r>
            <a:endParaRPr lang="en-US" sz="1800" b="0">
              <a:solidFill>
                <a:schemeClr val="tx1"/>
              </a:solidFill>
              <a:effectLst/>
              <a:latin typeface="Trebuchet MS" pitchFamily="34" charset="0"/>
            </a:endParaRPr>
          </a:p>
        </p:txBody>
      </p:sp>
      <p:sp>
        <p:nvSpPr>
          <p:cNvPr id="421937" name="Rectangle 49"/>
          <p:cNvSpPr>
            <a:spLocks noChangeArrowheads="1"/>
          </p:cNvSpPr>
          <p:nvPr/>
        </p:nvSpPr>
        <p:spPr bwMode="auto">
          <a:xfrm>
            <a:off x="3087688" y="5899150"/>
            <a:ext cx="450850" cy="258763"/>
          </a:xfrm>
          <a:prstGeom prst="rect">
            <a:avLst/>
          </a:prstGeom>
          <a:noFill/>
          <a:ln w="9525">
            <a:noFill/>
            <a:miter lim="800000"/>
            <a:headEnd/>
            <a:tailEnd/>
          </a:ln>
        </p:spPr>
        <p:txBody>
          <a:bodyPr wrap="none" lIns="0" tIns="0" rIns="0" bIns="0">
            <a:spAutoFit/>
          </a:bodyPr>
          <a:lstStyle/>
          <a:p>
            <a:pPr algn="l">
              <a:lnSpc>
                <a:spcPct val="100000"/>
              </a:lnSpc>
              <a:spcBef>
                <a:spcPct val="0"/>
              </a:spcBef>
            </a:pPr>
            <a:r>
              <a:rPr lang="en-US" sz="1700" b="0">
                <a:solidFill>
                  <a:srgbClr val="000000"/>
                </a:solidFill>
                <a:effectLst/>
                <a:latin typeface="Trebuchet MS" pitchFamily="34" charset="0"/>
              </a:rPr>
              <a:t>1998</a:t>
            </a:r>
            <a:endParaRPr lang="en-US" sz="1800" b="0">
              <a:solidFill>
                <a:schemeClr val="tx1"/>
              </a:solidFill>
              <a:effectLst/>
              <a:latin typeface="Trebuchet MS" pitchFamily="34" charset="0"/>
            </a:endParaRPr>
          </a:p>
        </p:txBody>
      </p:sp>
      <p:sp>
        <p:nvSpPr>
          <p:cNvPr id="421938" name="Rectangle 50"/>
          <p:cNvSpPr>
            <a:spLocks noChangeArrowheads="1"/>
          </p:cNvSpPr>
          <p:nvPr/>
        </p:nvSpPr>
        <p:spPr bwMode="auto">
          <a:xfrm>
            <a:off x="3833813" y="5899150"/>
            <a:ext cx="450850" cy="258763"/>
          </a:xfrm>
          <a:prstGeom prst="rect">
            <a:avLst/>
          </a:prstGeom>
          <a:noFill/>
          <a:ln w="9525">
            <a:noFill/>
            <a:miter lim="800000"/>
            <a:headEnd/>
            <a:tailEnd/>
          </a:ln>
        </p:spPr>
        <p:txBody>
          <a:bodyPr wrap="none" lIns="0" tIns="0" rIns="0" bIns="0">
            <a:spAutoFit/>
          </a:bodyPr>
          <a:lstStyle/>
          <a:p>
            <a:pPr algn="l">
              <a:lnSpc>
                <a:spcPct val="100000"/>
              </a:lnSpc>
              <a:spcBef>
                <a:spcPct val="0"/>
              </a:spcBef>
            </a:pPr>
            <a:r>
              <a:rPr lang="en-US" sz="1700" b="0">
                <a:solidFill>
                  <a:srgbClr val="000000"/>
                </a:solidFill>
                <a:effectLst/>
                <a:latin typeface="Trebuchet MS" pitchFamily="34" charset="0"/>
              </a:rPr>
              <a:t>2000</a:t>
            </a:r>
            <a:endParaRPr lang="en-US" sz="1800" b="0">
              <a:solidFill>
                <a:schemeClr val="tx1"/>
              </a:solidFill>
              <a:effectLst/>
              <a:latin typeface="Trebuchet MS" pitchFamily="34" charset="0"/>
            </a:endParaRPr>
          </a:p>
        </p:txBody>
      </p:sp>
      <p:sp>
        <p:nvSpPr>
          <p:cNvPr id="421939" name="Rectangle 51"/>
          <p:cNvSpPr>
            <a:spLocks noChangeArrowheads="1"/>
          </p:cNvSpPr>
          <p:nvPr/>
        </p:nvSpPr>
        <p:spPr bwMode="auto">
          <a:xfrm>
            <a:off x="4579938" y="5899150"/>
            <a:ext cx="450850" cy="258763"/>
          </a:xfrm>
          <a:prstGeom prst="rect">
            <a:avLst/>
          </a:prstGeom>
          <a:noFill/>
          <a:ln w="9525">
            <a:noFill/>
            <a:miter lim="800000"/>
            <a:headEnd/>
            <a:tailEnd/>
          </a:ln>
        </p:spPr>
        <p:txBody>
          <a:bodyPr wrap="none" lIns="0" tIns="0" rIns="0" bIns="0">
            <a:spAutoFit/>
          </a:bodyPr>
          <a:lstStyle/>
          <a:p>
            <a:pPr algn="l">
              <a:lnSpc>
                <a:spcPct val="100000"/>
              </a:lnSpc>
              <a:spcBef>
                <a:spcPct val="0"/>
              </a:spcBef>
            </a:pPr>
            <a:r>
              <a:rPr lang="en-US" sz="1700" b="0">
                <a:solidFill>
                  <a:srgbClr val="000000"/>
                </a:solidFill>
                <a:effectLst/>
                <a:latin typeface="Trebuchet MS" pitchFamily="34" charset="0"/>
              </a:rPr>
              <a:t>2002</a:t>
            </a:r>
            <a:endParaRPr lang="en-US" sz="1800" b="0">
              <a:solidFill>
                <a:schemeClr val="tx1"/>
              </a:solidFill>
              <a:effectLst/>
              <a:latin typeface="Trebuchet MS" pitchFamily="34" charset="0"/>
            </a:endParaRPr>
          </a:p>
        </p:txBody>
      </p:sp>
      <p:sp>
        <p:nvSpPr>
          <p:cNvPr id="421940" name="Rectangle 52"/>
          <p:cNvSpPr>
            <a:spLocks noChangeArrowheads="1"/>
          </p:cNvSpPr>
          <p:nvPr/>
        </p:nvSpPr>
        <p:spPr bwMode="auto">
          <a:xfrm>
            <a:off x="5326063" y="5899150"/>
            <a:ext cx="533400" cy="274638"/>
          </a:xfrm>
          <a:prstGeom prst="rect">
            <a:avLst/>
          </a:prstGeom>
          <a:noFill/>
          <a:ln w="9525">
            <a:noFill/>
            <a:miter lim="800000"/>
            <a:headEnd/>
            <a:tailEnd/>
          </a:ln>
        </p:spPr>
        <p:txBody>
          <a:bodyPr wrap="none" lIns="0" tIns="0" rIns="0" bIns="0">
            <a:spAutoFit/>
          </a:bodyPr>
          <a:lstStyle/>
          <a:p>
            <a:pPr algn="l">
              <a:lnSpc>
                <a:spcPct val="100000"/>
              </a:lnSpc>
              <a:spcBef>
                <a:spcPct val="0"/>
              </a:spcBef>
            </a:pPr>
            <a:r>
              <a:rPr lang="en-US" sz="1800">
                <a:solidFill>
                  <a:srgbClr val="000000"/>
                </a:solidFill>
                <a:effectLst/>
                <a:latin typeface="Trebuchet MS" pitchFamily="34" charset="0"/>
              </a:rPr>
              <a:t>2004</a:t>
            </a:r>
            <a:endParaRPr lang="en-US" sz="1800">
              <a:solidFill>
                <a:schemeClr val="tx1"/>
              </a:solidFill>
              <a:effectLst/>
              <a:latin typeface="Trebuchet MS" pitchFamily="34" charset="0"/>
            </a:endParaRPr>
          </a:p>
        </p:txBody>
      </p:sp>
      <p:sp>
        <p:nvSpPr>
          <p:cNvPr id="421941" name="Rectangle 53"/>
          <p:cNvSpPr>
            <a:spLocks noChangeArrowheads="1"/>
          </p:cNvSpPr>
          <p:nvPr/>
        </p:nvSpPr>
        <p:spPr bwMode="auto">
          <a:xfrm>
            <a:off x="6070600" y="5899150"/>
            <a:ext cx="450850" cy="258763"/>
          </a:xfrm>
          <a:prstGeom prst="rect">
            <a:avLst/>
          </a:prstGeom>
          <a:noFill/>
          <a:ln w="9525">
            <a:noFill/>
            <a:miter lim="800000"/>
            <a:headEnd/>
            <a:tailEnd/>
          </a:ln>
        </p:spPr>
        <p:txBody>
          <a:bodyPr wrap="none" lIns="0" tIns="0" rIns="0" bIns="0">
            <a:spAutoFit/>
          </a:bodyPr>
          <a:lstStyle/>
          <a:p>
            <a:pPr algn="l">
              <a:lnSpc>
                <a:spcPct val="100000"/>
              </a:lnSpc>
              <a:spcBef>
                <a:spcPct val="0"/>
              </a:spcBef>
            </a:pPr>
            <a:r>
              <a:rPr lang="en-US" sz="1700" b="0">
                <a:solidFill>
                  <a:srgbClr val="000000"/>
                </a:solidFill>
                <a:effectLst/>
                <a:latin typeface="Trebuchet MS" pitchFamily="34" charset="0"/>
              </a:rPr>
              <a:t>2006</a:t>
            </a:r>
            <a:endParaRPr lang="en-US" sz="1800" b="0">
              <a:solidFill>
                <a:schemeClr val="tx1"/>
              </a:solidFill>
              <a:effectLst/>
              <a:latin typeface="Trebuchet MS" pitchFamily="34" charset="0"/>
            </a:endParaRPr>
          </a:p>
        </p:txBody>
      </p:sp>
      <p:sp>
        <p:nvSpPr>
          <p:cNvPr id="421942" name="Rectangle 54"/>
          <p:cNvSpPr>
            <a:spLocks noChangeArrowheads="1"/>
          </p:cNvSpPr>
          <p:nvPr/>
        </p:nvSpPr>
        <p:spPr bwMode="auto">
          <a:xfrm>
            <a:off x="6816725" y="5899150"/>
            <a:ext cx="450850" cy="258763"/>
          </a:xfrm>
          <a:prstGeom prst="rect">
            <a:avLst/>
          </a:prstGeom>
          <a:noFill/>
          <a:ln w="9525">
            <a:noFill/>
            <a:miter lim="800000"/>
            <a:headEnd/>
            <a:tailEnd/>
          </a:ln>
        </p:spPr>
        <p:txBody>
          <a:bodyPr wrap="none" lIns="0" tIns="0" rIns="0" bIns="0">
            <a:spAutoFit/>
          </a:bodyPr>
          <a:lstStyle/>
          <a:p>
            <a:pPr algn="l">
              <a:lnSpc>
                <a:spcPct val="100000"/>
              </a:lnSpc>
              <a:spcBef>
                <a:spcPct val="0"/>
              </a:spcBef>
            </a:pPr>
            <a:r>
              <a:rPr lang="en-US" sz="1700" b="0">
                <a:solidFill>
                  <a:srgbClr val="000000"/>
                </a:solidFill>
                <a:effectLst/>
                <a:latin typeface="Trebuchet MS" pitchFamily="34" charset="0"/>
              </a:rPr>
              <a:t>2008</a:t>
            </a:r>
            <a:endParaRPr lang="en-US" sz="1800" b="0">
              <a:solidFill>
                <a:schemeClr val="tx1"/>
              </a:solidFill>
              <a:effectLst/>
              <a:latin typeface="Trebuchet MS" pitchFamily="34" charset="0"/>
            </a:endParaRPr>
          </a:p>
        </p:txBody>
      </p:sp>
      <p:sp>
        <p:nvSpPr>
          <p:cNvPr id="421943" name="Rectangle 55"/>
          <p:cNvSpPr>
            <a:spLocks noChangeArrowheads="1"/>
          </p:cNvSpPr>
          <p:nvPr/>
        </p:nvSpPr>
        <p:spPr bwMode="auto">
          <a:xfrm>
            <a:off x="7562850" y="5899150"/>
            <a:ext cx="450850" cy="258763"/>
          </a:xfrm>
          <a:prstGeom prst="rect">
            <a:avLst/>
          </a:prstGeom>
          <a:noFill/>
          <a:ln w="9525">
            <a:noFill/>
            <a:miter lim="800000"/>
            <a:headEnd/>
            <a:tailEnd/>
          </a:ln>
        </p:spPr>
        <p:txBody>
          <a:bodyPr wrap="none" lIns="0" tIns="0" rIns="0" bIns="0">
            <a:spAutoFit/>
          </a:bodyPr>
          <a:lstStyle/>
          <a:p>
            <a:pPr algn="l">
              <a:lnSpc>
                <a:spcPct val="100000"/>
              </a:lnSpc>
              <a:spcBef>
                <a:spcPct val="0"/>
              </a:spcBef>
            </a:pPr>
            <a:r>
              <a:rPr lang="en-US" sz="1700" b="0">
                <a:solidFill>
                  <a:srgbClr val="000000"/>
                </a:solidFill>
                <a:effectLst/>
                <a:latin typeface="Trebuchet MS" pitchFamily="34" charset="0"/>
              </a:rPr>
              <a:t>2010</a:t>
            </a:r>
            <a:endParaRPr lang="en-US" sz="1800" b="0">
              <a:solidFill>
                <a:schemeClr val="tx1"/>
              </a:solidFill>
              <a:effectLst/>
              <a:latin typeface="Trebuchet MS" pitchFamily="34" charset="0"/>
            </a:endParaRPr>
          </a:p>
        </p:txBody>
      </p:sp>
      <p:sp>
        <p:nvSpPr>
          <p:cNvPr id="421944" name="Rectangle 56"/>
          <p:cNvSpPr>
            <a:spLocks noChangeArrowheads="1"/>
          </p:cNvSpPr>
          <p:nvPr/>
        </p:nvSpPr>
        <p:spPr bwMode="auto">
          <a:xfrm>
            <a:off x="8308975" y="5899150"/>
            <a:ext cx="450850" cy="258763"/>
          </a:xfrm>
          <a:prstGeom prst="rect">
            <a:avLst/>
          </a:prstGeom>
          <a:noFill/>
          <a:ln w="9525">
            <a:noFill/>
            <a:miter lim="800000"/>
            <a:headEnd/>
            <a:tailEnd/>
          </a:ln>
        </p:spPr>
        <p:txBody>
          <a:bodyPr wrap="none" lIns="0" tIns="0" rIns="0" bIns="0">
            <a:spAutoFit/>
          </a:bodyPr>
          <a:lstStyle/>
          <a:p>
            <a:pPr algn="l">
              <a:lnSpc>
                <a:spcPct val="100000"/>
              </a:lnSpc>
              <a:spcBef>
                <a:spcPct val="0"/>
              </a:spcBef>
            </a:pPr>
            <a:r>
              <a:rPr lang="en-US" sz="1700" b="0">
                <a:solidFill>
                  <a:srgbClr val="000000"/>
                </a:solidFill>
                <a:effectLst/>
                <a:latin typeface="Trebuchet MS" pitchFamily="34" charset="0"/>
              </a:rPr>
              <a:t>2012</a:t>
            </a:r>
            <a:endParaRPr lang="en-US" sz="1800" b="0">
              <a:solidFill>
                <a:schemeClr val="tx1"/>
              </a:solidFill>
              <a:effectLst/>
              <a:latin typeface="Trebuchet MS" pitchFamily="34" charset="0"/>
            </a:endParaRPr>
          </a:p>
        </p:txBody>
      </p:sp>
      <p:sp>
        <p:nvSpPr>
          <p:cNvPr id="421945" name="Rectangle 57"/>
          <p:cNvSpPr>
            <a:spLocks noChangeArrowheads="1"/>
          </p:cNvSpPr>
          <p:nvPr/>
        </p:nvSpPr>
        <p:spPr bwMode="auto">
          <a:xfrm>
            <a:off x="4600575" y="6245225"/>
            <a:ext cx="409575" cy="228600"/>
          </a:xfrm>
          <a:prstGeom prst="rect">
            <a:avLst/>
          </a:prstGeom>
          <a:noFill/>
          <a:ln w="9525">
            <a:noFill/>
            <a:miter lim="800000"/>
            <a:headEnd/>
            <a:tailEnd/>
          </a:ln>
        </p:spPr>
        <p:txBody>
          <a:bodyPr wrap="none" lIns="0" tIns="0" rIns="0" bIns="0">
            <a:spAutoFit/>
          </a:bodyPr>
          <a:lstStyle/>
          <a:p>
            <a:pPr algn="l">
              <a:lnSpc>
                <a:spcPct val="100000"/>
              </a:lnSpc>
              <a:spcBef>
                <a:spcPct val="0"/>
              </a:spcBef>
            </a:pPr>
            <a:r>
              <a:rPr lang="en-US" sz="1500">
                <a:solidFill>
                  <a:srgbClr val="000000"/>
                </a:solidFill>
                <a:effectLst/>
                <a:latin typeface="Trebuchet MS" pitchFamily="34" charset="0"/>
              </a:rPr>
              <a:t>Year</a:t>
            </a:r>
            <a:endParaRPr lang="en-US" sz="1800" b="0">
              <a:solidFill>
                <a:schemeClr val="tx1"/>
              </a:solidFill>
              <a:effectLst/>
              <a:latin typeface="Trebuchet MS" pitchFamily="34" charset="0"/>
            </a:endParaRPr>
          </a:p>
        </p:txBody>
      </p:sp>
      <p:sp>
        <p:nvSpPr>
          <p:cNvPr id="421946" name="Rectangle 58"/>
          <p:cNvSpPr>
            <a:spLocks noChangeArrowheads="1"/>
          </p:cNvSpPr>
          <p:nvPr/>
        </p:nvSpPr>
        <p:spPr bwMode="auto">
          <a:xfrm rot="16200000">
            <a:off x="-1221581" y="3302794"/>
            <a:ext cx="3206750" cy="258762"/>
          </a:xfrm>
          <a:prstGeom prst="rect">
            <a:avLst/>
          </a:prstGeom>
          <a:noFill/>
          <a:ln w="9525">
            <a:noFill/>
            <a:miter lim="800000"/>
            <a:headEnd/>
            <a:tailEnd/>
          </a:ln>
        </p:spPr>
        <p:txBody>
          <a:bodyPr wrap="none" lIns="0" tIns="0" rIns="0" bIns="0">
            <a:spAutoFit/>
          </a:bodyPr>
          <a:lstStyle/>
          <a:p>
            <a:pPr algn="l">
              <a:lnSpc>
                <a:spcPct val="100000"/>
              </a:lnSpc>
              <a:spcBef>
                <a:spcPct val="0"/>
              </a:spcBef>
            </a:pPr>
            <a:r>
              <a:rPr lang="en-US" sz="1700">
                <a:solidFill>
                  <a:srgbClr val="000000"/>
                </a:solidFill>
                <a:effectLst/>
                <a:latin typeface="Trebuchet MS" pitchFamily="34" charset="0"/>
              </a:rPr>
              <a:t>Graduating Seniors' Preparation</a:t>
            </a:r>
            <a:endParaRPr lang="en-US" sz="1800" b="0">
              <a:solidFill>
                <a:schemeClr val="tx1"/>
              </a:solidFill>
              <a:effectLst/>
              <a:latin typeface="Trebuchet MS" pitchFamily="34" charset="0"/>
            </a:endParaRPr>
          </a:p>
        </p:txBody>
      </p:sp>
      <p:sp>
        <p:nvSpPr>
          <p:cNvPr id="421947" name="Freeform 59"/>
          <p:cNvSpPr>
            <a:spLocks noEditPoints="1"/>
          </p:cNvSpPr>
          <p:nvPr/>
        </p:nvSpPr>
        <p:spPr bwMode="auto">
          <a:xfrm>
            <a:off x="5535613" y="1352550"/>
            <a:ext cx="2805112" cy="742950"/>
          </a:xfrm>
          <a:custGeom>
            <a:avLst/>
            <a:gdLst/>
            <a:ahLst/>
            <a:cxnLst>
              <a:cxn ang="0">
                <a:pos x="0" y="443"/>
              </a:cxn>
              <a:cxn ang="0">
                <a:pos x="193" y="395"/>
              </a:cxn>
              <a:cxn ang="0">
                <a:pos x="199" y="419"/>
              </a:cxn>
              <a:cxn ang="0">
                <a:pos x="7" y="468"/>
              </a:cxn>
              <a:cxn ang="0">
                <a:pos x="0" y="443"/>
              </a:cxn>
              <a:cxn ang="0">
                <a:pos x="265" y="377"/>
              </a:cxn>
              <a:cxn ang="0">
                <a:pos x="458" y="328"/>
              </a:cxn>
              <a:cxn ang="0">
                <a:pos x="464" y="352"/>
              </a:cxn>
              <a:cxn ang="0">
                <a:pos x="271" y="401"/>
              </a:cxn>
              <a:cxn ang="0">
                <a:pos x="265" y="377"/>
              </a:cxn>
              <a:cxn ang="0">
                <a:pos x="530" y="310"/>
              </a:cxn>
              <a:cxn ang="0">
                <a:pos x="723" y="262"/>
              </a:cxn>
              <a:cxn ang="0">
                <a:pos x="728" y="286"/>
              </a:cxn>
              <a:cxn ang="0">
                <a:pos x="536" y="334"/>
              </a:cxn>
              <a:cxn ang="0">
                <a:pos x="530" y="310"/>
              </a:cxn>
              <a:cxn ang="0">
                <a:pos x="794" y="243"/>
              </a:cxn>
              <a:cxn ang="0">
                <a:pos x="987" y="195"/>
              </a:cxn>
              <a:cxn ang="0">
                <a:pos x="993" y="219"/>
              </a:cxn>
              <a:cxn ang="0">
                <a:pos x="801" y="267"/>
              </a:cxn>
              <a:cxn ang="0">
                <a:pos x="794" y="243"/>
              </a:cxn>
              <a:cxn ang="0">
                <a:pos x="1059" y="177"/>
              </a:cxn>
              <a:cxn ang="0">
                <a:pos x="1252" y="128"/>
              </a:cxn>
              <a:cxn ang="0">
                <a:pos x="1258" y="152"/>
              </a:cxn>
              <a:cxn ang="0">
                <a:pos x="1065" y="201"/>
              </a:cxn>
              <a:cxn ang="0">
                <a:pos x="1059" y="177"/>
              </a:cxn>
              <a:cxn ang="0">
                <a:pos x="1324" y="110"/>
              </a:cxn>
              <a:cxn ang="0">
                <a:pos x="1517" y="61"/>
              </a:cxn>
              <a:cxn ang="0">
                <a:pos x="1522" y="85"/>
              </a:cxn>
              <a:cxn ang="0">
                <a:pos x="1330" y="134"/>
              </a:cxn>
              <a:cxn ang="0">
                <a:pos x="1324" y="110"/>
              </a:cxn>
              <a:cxn ang="0">
                <a:pos x="1588" y="43"/>
              </a:cxn>
              <a:cxn ang="0">
                <a:pos x="1761" y="0"/>
              </a:cxn>
              <a:cxn ang="0">
                <a:pos x="1767" y="24"/>
              </a:cxn>
              <a:cxn ang="0">
                <a:pos x="1595" y="67"/>
              </a:cxn>
              <a:cxn ang="0">
                <a:pos x="1588" y="43"/>
              </a:cxn>
            </a:cxnLst>
            <a:rect l="0" t="0" r="r" b="b"/>
            <a:pathLst>
              <a:path w="1767" h="468">
                <a:moveTo>
                  <a:pt x="0" y="443"/>
                </a:moveTo>
                <a:lnTo>
                  <a:pt x="193" y="395"/>
                </a:lnTo>
                <a:lnTo>
                  <a:pt x="199" y="419"/>
                </a:lnTo>
                <a:lnTo>
                  <a:pt x="7" y="468"/>
                </a:lnTo>
                <a:lnTo>
                  <a:pt x="0" y="443"/>
                </a:lnTo>
                <a:close/>
                <a:moveTo>
                  <a:pt x="265" y="377"/>
                </a:moveTo>
                <a:lnTo>
                  <a:pt x="458" y="328"/>
                </a:lnTo>
                <a:lnTo>
                  <a:pt x="464" y="352"/>
                </a:lnTo>
                <a:lnTo>
                  <a:pt x="271" y="401"/>
                </a:lnTo>
                <a:lnTo>
                  <a:pt x="265" y="377"/>
                </a:lnTo>
                <a:close/>
                <a:moveTo>
                  <a:pt x="530" y="310"/>
                </a:moveTo>
                <a:lnTo>
                  <a:pt x="723" y="262"/>
                </a:lnTo>
                <a:lnTo>
                  <a:pt x="728" y="286"/>
                </a:lnTo>
                <a:lnTo>
                  <a:pt x="536" y="334"/>
                </a:lnTo>
                <a:lnTo>
                  <a:pt x="530" y="310"/>
                </a:lnTo>
                <a:close/>
                <a:moveTo>
                  <a:pt x="794" y="243"/>
                </a:moveTo>
                <a:lnTo>
                  <a:pt x="987" y="195"/>
                </a:lnTo>
                <a:lnTo>
                  <a:pt x="993" y="219"/>
                </a:lnTo>
                <a:lnTo>
                  <a:pt x="801" y="267"/>
                </a:lnTo>
                <a:lnTo>
                  <a:pt x="794" y="243"/>
                </a:lnTo>
                <a:close/>
                <a:moveTo>
                  <a:pt x="1059" y="177"/>
                </a:moveTo>
                <a:lnTo>
                  <a:pt x="1252" y="128"/>
                </a:lnTo>
                <a:lnTo>
                  <a:pt x="1258" y="152"/>
                </a:lnTo>
                <a:lnTo>
                  <a:pt x="1065" y="201"/>
                </a:lnTo>
                <a:lnTo>
                  <a:pt x="1059" y="177"/>
                </a:lnTo>
                <a:close/>
                <a:moveTo>
                  <a:pt x="1324" y="110"/>
                </a:moveTo>
                <a:lnTo>
                  <a:pt x="1517" y="61"/>
                </a:lnTo>
                <a:lnTo>
                  <a:pt x="1522" y="85"/>
                </a:lnTo>
                <a:lnTo>
                  <a:pt x="1330" y="134"/>
                </a:lnTo>
                <a:lnTo>
                  <a:pt x="1324" y="110"/>
                </a:lnTo>
                <a:close/>
                <a:moveTo>
                  <a:pt x="1588" y="43"/>
                </a:moveTo>
                <a:lnTo>
                  <a:pt x="1761" y="0"/>
                </a:lnTo>
                <a:lnTo>
                  <a:pt x="1767" y="24"/>
                </a:lnTo>
                <a:lnTo>
                  <a:pt x="1595" y="67"/>
                </a:lnTo>
                <a:lnTo>
                  <a:pt x="1588" y="43"/>
                </a:lnTo>
                <a:close/>
              </a:path>
            </a:pathLst>
          </a:custGeom>
          <a:solidFill>
            <a:srgbClr val="000000"/>
          </a:solidFill>
          <a:ln w="11113" cap="flat">
            <a:solidFill>
              <a:srgbClr val="000000"/>
            </a:solidFill>
            <a:prstDash val="solid"/>
            <a:bevel/>
            <a:headEnd/>
            <a:tailEnd/>
          </a:ln>
        </p:spPr>
        <p:txBody>
          <a:bodyPr/>
          <a:lstStyle/>
          <a:p>
            <a:endParaRPr lang="en-US"/>
          </a:p>
        </p:txBody>
      </p:sp>
      <p:sp>
        <p:nvSpPr>
          <p:cNvPr id="421948" name="AutoShape 60"/>
          <p:cNvSpPr>
            <a:spLocks noChangeArrowheads="1"/>
          </p:cNvSpPr>
          <p:nvPr/>
        </p:nvSpPr>
        <p:spPr bwMode="auto">
          <a:xfrm>
            <a:off x="1676400" y="2362200"/>
            <a:ext cx="304800" cy="228600"/>
          </a:xfrm>
          <a:prstGeom prst="star5">
            <a:avLst/>
          </a:prstGeom>
          <a:solidFill>
            <a:srgbClr val="D6A42D"/>
          </a:solidFill>
          <a:ln w="9525">
            <a:solidFill>
              <a:schemeClr val="tx1"/>
            </a:solidFill>
            <a:miter lim="800000"/>
            <a:headEnd/>
            <a:tailEnd/>
          </a:ln>
          <a:effectLst/>
        </p:spPr>
        <p:txBody>
          <a:bodyPr wrap="none" anchor="ctr"/>
          <a:lstStyle/>
          <a:p>
            <a:endParaRPr lang="en-US"/>
          </a:p>
        </p:txBody>
      </p:sp>
      <p:sp>
        <p:nvSpPr>
          <p:cNvPr id="421949" name="AutoShape 61"/>
          <p:cNvSpPr>
            <a:spLocks noChangeArrowheads="1"/>
          </p:cNvSpPr>
          <p:nvPr/>
        </p:nvSpPr>
        <p:spPr bwMode="auto">
          <a:xfrm>
            <a:off x="5410200" y="1905000"/>
            <a:ext cx="304800" cy="228600"/>
          </a:xfrm>
          <a:prstGeom prst="star5">
            <a:avLst/>
          </a:prstGeom>
          <a:solidFill>
            <a:srgbClr val="FF0000"/>
          </a:solidFill>
          <a:ln w="9525">
            <a:solidFill>
              <a:schemeClr val="tx1"/>
            </a:solidFill>
            <a:miter lim="800000"/>
            <a:headEnd/>
            <a:tailEnd/>
          </a:ln>
          <a:effectLst/>
        </p:spPr>
        <p:txBody>
          <a:bodyPr wrap="none" anchor="ctr"/>
          <a:lstStyle/>
          <a:p>
            <a:endParaRPr lang="en-US"/>
          </a:p>
        </p:txBody>
      </p:sp>
      <p:sp>
        <p:nvSpPr>
          <p:cNvPr id="421950" name="Rectangle 62"/>
          <p:cNvSpPr>
            <a:spLocks noChangeArrowheads="1"/>
          </p:cNvSpPr>
          <p:nvPr/>
        </p:nvSpPr>
        <p:spPr bwMode="auto">
          <a:xfrm>
            <a:off x="1600200" y="3276600"/>
            <a:ext cx="6629400" cy="2136775"/>
          </a:xfrm>
          <a:prstGeom prst="rect">
            <a:avLst/>
          </a:prstGeom>
          <a:solidFill>
            <a:schemeClr val="bg1"/>
          </a:solidFill>
          <a:ln w="28575">
            <a:solidFill>
              <a:schemeClr val="tx1"/>
            </a:solidFill>
            <a:miter lim="800000"/>
            <a:headEnd/>
            <a:tailEnd/>
          </a:ln>
        </p:spPr>
        <p:txBody>
          <a:bodyPr lIns="0" tIns="0" rIns="0" bIns="0">
            <a:spAutoFit/>
          </a:bodyPr>
          <a:lstStyle/>
          <a:p>
            <a:pPr lvl="1" algn="l">
              <a:lnSpc>
                <a:spcPct val="100000"/>
              </a:lnSpc>
            </a:pPr>
            <a:endParaRPr lang="en-US" sz="1200">
              <a:solidFill>
                <a:srgbClr val="0000FF"/>
              </a:solidFill>
              <a:effectLst/>
              <a:latin typeface="Trebuchet MS" pitchFamily="34" charset="0"/>
            </a:endParaRPr>
          </a:p>
          <a:p>
            <a:pPr marL="749300" lvl="2" algn="l">
              <a:lnSpc>
                <a:spcPct val="100000"/>
              </a:lnSpc>
            </a:pPr>
            <a:r>
              <a:rPr lang="en-US" sz="1800">
                <a:solidFill>
                  <a:schemeClr val="tx1"/>
                </a:solidFill>
                <a:effectLst/>
                <a:latin typeface="Trebuchet MS" pitchFamily="34" charset="0"/>
              </a:rPr>
              <a:t>=</a:t>
            </a:r>
            <a:r>
              <a:rPr lang="en-US" sz="1800">
                <a:solidFill>
                  <a:srgbClr val="0000FF"/>
                </a:solidFill>
                <a:effectLst/>
                <a:latin typeface="Trebuchet MS" pitchFamily="34" charset="0"/>
              </a:rPr>
              <a:t/>
            </a:r>
            <a:r>
              <a:rPr lang="en-US" sz="1800">
                <a:solidFill>
                  <a:schemeClr val="tx1"/>
                </a:solidFill>
                <a:effectLst/>
                <a:latin typeface="Trebuchet MS" pitchFamily="34" charset="0"/>
              </a:rPr>
              <a:t>1994: Benchmark (Pre-EC2000)</a:t>
            </a:r>
          </a:p>
          <a:p>
            <a:pPr marL="749300" lvl="2" algn="l">
              <a:lnSpc>
                <a:spcPct val="100000"/>
              </a:lnSpc>
            </a:pPr>
            <a:r>
              <a:rPr lang="en-US" sz="1800">
                <a:solidFill>
                  <a:schemeClr val="tx1"/>
                </a:solidFill>
                <a:effectLst/>
                <a:latin typeface="Trebuchet MS" pitchFamily="34" charset="0"/>
              </a:rPr>
              <a:t>   1998: Implementation of EC2000</a:t>
            </a:r>
          </a:p>
          <a:p>
            <a:pPr marL="749300" lvl="2" algn="l">
              <a:lnSpc>
                <a:spcPct val="100000"/>
              </a:lnSpc>
            </a:pPr>
            <a:r>
              <a:rPr lang="en-US" sz="1800">
                <a:solidFill>
                  <a:schemeClr val="tx1"/>
                </a:solidFill>
                <a:effectLst/>
                <a:latin typeface="Trebuchet MS" pitchFamily="34" charset="0"/>
              </a:rPr>
              <a:t>   2001: EC2000 Mandatory</a:t>
            </a:r>
          </a:p>
          <a:p>
            <a:pPr marL="749300" lvl="2" algn="l">
              <a:lnSpc>
                <a:spcPct val="100000"/>
              </a:lnSpc>
            </a:pPr>
            <a:r>
              <a:rPr lang="en-US" sz="1800">
                <a:solidFill>
                  <a:schemeClr val="tx1"/>
                </a:solidFill>
                <a:effectLst/>
                <a:latin typeface="Trebuchet MS" pitchFamily="34" charset="0"/>
              </a:rPr>
              <a:t>=</a:t>
            </a:r>
            <a:r>
              <a:rPr lang="en-US" sz="1800" b="0">
                <a:solidFill>
                  <a:schemeClr val="tx1"/>
                </a:solidFill>
                <a:effectLst/>
                <a:latin typeface="Trebuchet MS" pitchFamily="34" charset="0"/>
              </a:rPr>
              <a:t/>
            </a:r>
            <a:r>
              <a:rPr lang="en-US" sz="1800">
                <a:solidFill>
                  <a:schemeClr val="tx1"/>
                </a:solidFill>
                <a:effectLst/>
                <a:latin typeface="Trebuchet MS" pitchFamily="34" charset="0"/>
              </a:rPr>
              <a:t>2004: EC2000 Study (1st Post-EC2000 Data Point)</a:t>
            </a:r>
          </a:p>
          <a:p>
            <a:pPr lvl="1" algn="l">
              <a:lnSpc>
                <a:spcPct val="100000"/>
              </a:lnSpc>
              <a:spcBef>
                <a:spcPct val="0"/>
              </a:spcBef>
            </a:pPr>
            <a:endParaRPr lang="en-US" sz="1800">
              <a:solidFill>
                <a:schemeClr val="tx1"/>
              </a:solidFill>
              <a:effectLst/>
              <a:latin typeface="Trebuchet MS" pitchFamily="34" charset="0"/>
            </a:endParaRPr>
          </a:p>
        </p:txBody>
      </p:sp>
      <p:sp>
        <p:nvSpPr>
          <p:cNvPr id="421951" name="AutoShape 63"/>
          <p:cNvSpPr>
            <a:spLocks noChangeArrowheads="1"/>
          </p:cNvSpPr>
          <p:nvPr/>
        </p:nvSpPr>
        <p:spPr bwMode="auto">
          <a:xfrm>
            <a:off x="1995488" y="4862513"/>
            <a:ext cx="304800" cy="228600"/>
          </a:xfrm>
          <a:prstGeom prst="star5">
            <a:avLst/>
          </a:prstGeom>
          <a:solidFill>
            <a:srgbClr val="FF0000"/>
          </a:solidFill>
          <a:ln w="9525">
            <a:solidFill>
              <a:schemeClr val="tx1"/>
            </a:solidFill>
            <a:miter lim="800000"/>
            <a:headEnd/>
            <a:tailEnd/>
          </a:ln>
          <a:effectLst/>
        </p:spPr>
        <p:txBody>
          <a:bodyPr wrap="none" anchor="ctr"/>
          <a:lstStyle/>
          <a:p>
            <a:endParaRPr lang="en-US"/>
          </a:p>
        </p:txBody>
      </p:sp>
      <p:sp>
        <p:nvSpPr>
          <p:cNvPr id="421952" name="AutoShape 64"/>
          <p:cNvSpPr>
            <a:spLocks noChangeArrowheads="1"/>
          </p:cNvSpPr>
          <p:nvPr/>
        </p:nvSpPr>
        <p:spPr bwMode="auto">
          <a:xfrm>
            <a:off x="1981200" y="3609975"/>
            <a:ext cx="304800" cy="228600"/>
          </a:xfrm>
          <a:prstGeom prst="star5">
            <a:avLst/>
          </a:prstGeom>
          <a:solidFill>
            <a:srgbClr val="D6A42D"/>
          </a:solidFill>
          <a:ln w="9525">
            <a:solidFill>
              <a:schemeClr val="tx1"/>
            </a:solidFill>
            <a:miter lim="800000"/>
            <a:headEnd/>
            <a:tailEnd/>
          </a:ln>
          <a:effectLst/>
        </p:spPr>
        <p:txBody>
          <a:bodyPr wrap="none" anchor="ctr"/>
          <a:lstStyle/>
          <a:p>
            <a:endParaRPr lang="en-US"/>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7" presetClass="entr" presetSubtype="0" fill="hold" grpId="0" nodeType="afterEffect">
                                  <p:stCondLst>
                                    <p:cond delay="0"/>
                                  </p:stCondLst>
                                  <p:childTnLst>
                                    <p:set>
                                      <p:cBhvr>
                                        <p:cTn id="6" dur="1" fill="hold">
                                          <p:stCondLst>
                                            <p:cond delay="0"/>
                                          </p:stCondLst>
                                        </p:cTn>
                                        <p:tgtEl>
                                          <p:spTgt spid="421927"/>
                                        </p:tgtEl>
                                        <p:attrNameLst>
                                          <p:attrName>style.visibility</p:attrName>
                                        </p:attrNameLst>
                                      </p:cBhvr>
                                      <p:to>
                                        <p:strVal val="visible"/>
                                      </p:to>
                                    </p:set>
                                    <p:animEffect transition="in" filter="fade">
                                      <p:cBhvr>
                                        <p:cTn id="7" dur="500"/>
                                        <p:tgtEl>
                                          <p:spTgt spid="421927"/>
                                        </p:tgtEl>
                                      </p:cBhvr>
                                    </p:animEffect>
                                    <p:anim calcmode="lin" valueType="num">
                                      <p:cBhvr>
                                        <p:cTn id="8" dur="500" fill="hold"/>
                                        <p:tgtEl>
                                          <p:spTgt spid="421927"/>
                                        </p:tgtEl>
                                        <p:attrNameLst>
                                          <p:attrName>ppt_x</p:attrName>
                                        </p:attrNameLst>
                                      </p:cBhvr>
                                      <p:tavLst>
                                        <p:tav tm="0">
                                          <p:val>
                                            <p:strVal val="#ppt_x"/>
                                          </p:val>
                                        </p:tav>
                                        <p:tav tm="100000">
                                          <p:val>
                                            <p:strVal val="#ppt_x"/>
                                          </p:val>
                                        </p:tav>
                                      </p:tavLst>
                                    </p:anim>
                                    <p:anim calcmode="lin" valueType="num">
                                      <p:cBhvr>
                                        <p:cTn id="9" dur="500" fill="hold"/>
                                        <p:tgtEl>
                                          <p:spTgt spid="421927"/>
                                        </p:tgtEl>
                                        <p:attrNameLst>
                                          <p:attrName>ppt_y</p:attrName>
                                        </p:attrNameLst>
                                      </p:cBhvr>
                                      <p:tavLst>
                                        <p:tav tm="0">
                                          <p:val>
                                            <p:strVal val="#ppt_y-.1"/>
                                          </p:val>
                                        </p:tav>
                                        <p:tav tm="100000">
                                          <p:val>
                                            <p:strVal val="#ppt_y"/>
                                          </p:val>
                                        </p:tav>
                                      </p:tavLst>
                                    </p:anim>
                                  </p:childTnLst>
                                </p:cTn>
                              </p:par>
                            </p:childTnLst>
                          </p:cTn>
                        </p:par>
                        <p:par>
                          <p:cTn id="10" fill="hold">
                            <p:stCondLst>
                              <p:cond delay="500"/>
                            </p:stCondLst>
                            <p:childTnLst>
                              <p:par>
                                <p:cTn id="11" presetID="53" presetClass="entr" presetSubtype="0" fill="hold" grpId="0" nodeType="afterEffect">
                                  <p:stCondLst>
                                    <p:cond delay="0"/>
                                  </p:stCondLst>
                                  <p:childTnLst>
                                    <p:set>
                                      <p:cBhvr>
                                        <p:cTn id="12" dur="1" fill="hold">
                                          <p:stCondLst>
                                            <p:cond delay="0"/>
                                          </p:stCondLst>
                                        </p:cTn>
                                        <p:tgtEl>
                                          <p:spTgt spid="421891"/>
                                        </p:tgtEl>
                                        <p:attrNameLst>
                                          <p:attrName>style.visibility</p:attrName>
                                        </p:attrNameLst>
                                      </p:cBhvr>
                                      <p:to>
                                        <p:strVal val="visible"/>
                                      </p:to>
                                    </p:set>
                                    <p:anim calcmode="lin" valueType="num">
                                      <p:cBhvr>
                                        <p:cTn id="13" dur="1000" fill="hold"/>
                                        <p:tgtEl>
                                          <p:spTgt spid="421891"/>
                                        </p:tgtEl>
                                        <p:attrNameLst>
                                          <p:attrName>ppt_w</p:attrName>
                                        </p:attrNameLst>
                                      </p:cBhvr>
                                      <p:tavLst>
                                        <p:tav tm="0">
                                          <p:val>
                                            <p:fltVal val="0"/>
                                          </p:val>
                                        </p:tav>
                                        <p:tav tm="100000">
                                          <p:val>
                                            <p:strVal val="#ppt_w"/>
                                          </p:val>
                                        </p:tav>
                                      </p:tavLst>
                                    </p:anim>
                                    <p:anim calcmode="lin" valueType="num">
                                      <p:cBhvr>
                                        <p:cTn id="14" dur="1000" fill="hold"/>
                                        <p:tgtEl>
                                          <p:spTgt spid="421891"/>
                                        </p:tgtEl>
                                        <p:attrNameLst>
                                          <p:attrName>ppt_h</p:attrName>
                                        </p:attrNameLst>
                                      </p:cBhvr>
                                      <p:tavLst>
                                        <p:tav tm="0">
                                          <p:val>
                                            <p:fltVal val="0"/>
                                          </p:val>
                                        </p:tav>
                                        <p:tav tm="100000">
                                          <p:val>
                                            <p:strVal val="#ppt_h"/>
                                          </p:val>
                                        </p:tav>
                                      </p:tavLst>
                                    </p:anim>
                                    <p:animEffect transition="in" filter="fade">
                                      <p:cBhvr>
                                        <p:cTn id="15" dur="1000"/>
                                        <p:tgtEl>
                                          <p:spTgt spid="421891"/>
                                        </p:tgtEl>
                                      </p:cBhvr>
                                    </p:animEffect>
                                  </p:childTnLst>
                                </p:cTn>
                              </p:par>
                              <p:par>
                                <p:cTn id="16" presetID="53" presetClass="entr" presetSubtype="0" fill="hold" grpId="0" nodeType="withEffect">
                                  <p:stCondLst>
                                    <p:cond delay="0"/>
                                  </p:stCondLst>
                                  <p:childTnLst>
                                    <p:set>
                                      <p:cBhvr>
                                        <p:cTn id="17" dur="1" fill="hold">
                                          <p:stCondLst>
                                            <p:cond delay="0"/>
                                          </p:stCondLst>
                                        </p:cTn>
                                        <p:tgtEl>
                                          <p:spTgt spid="421892"/>
                                        </p:tgtEl>
                                        <p:attrNameLst>
                                          <p:attrName>style.visibility</p:attrName>
                                        </p:attrNameLst>
                                      </p:cBhvr>
                                      <p:to>
                                        <p:strVal val="visible"/>
                                      </p:to>
                                    </p:set>
                                    <p:anim calcmode="lin" valueType="num">
                                      <p:cBhvr>
                                        <p:cTn id="18" dur="1000" fill="hold"/>
                                        <p:tgtEl>
                                          <p:spTgt spid="421892"/>
                                        </p:tgtEl>
                                        <p:attrNameLst>
                                          <p:attrName>ppt_w</p:attrName>
                                        </p:attrNameLst>
                                      </p:cBhvr>
                                      <p:tavLst>
                                        <p:tav tm="0">
                                          <p:val>
                                            <p:fltVal val="0"/>
                                          </p:val>
                                        </p:tav>
                                        <p:tav tm="100000">
                                          <p:val>
                                            <p:strVal val="#ppt_w"/>
                                          </p:val>
                                        </p:tav>
                                      </p:tavLst>
                                    </p:anim>
                                    <p:anim calcmode="lin" valueType="num">
                                      <p:cBhvr>
                                        <p:cTn id="19" dur="1000" fill="hold"/>
                                        <p:tgtEl>
                                          <p:spTgt spid="421892"/>
                                        </p:tgtEl>
                                        <p:attrNameLst>
                                          <p:attrName>ppt_h</p:attrName>
                                        </p:attrNameLst>
                                      </p:cBhvr>
                                      <p:tavLst>
                                        <p:tav tm="0">
                                          <p:val>
                                            <p:fltVal val="0"/>
                                          </p:val>
                                        </p:tav>
                                        <p:tav tm="100000">
                                          <p:val>
                                            <p:strVal val="#ppt_h"/>
                                          </p:val>
                                        </p:tav>
                                      </p:tavLst>
                                    </p:anim>
                                    <p:animEffect transition="in" filter="fade">
                                      <p:cBhvr>
                                        <p:cTn id="20" dur="1000"/>
                                        <p:tgtEl>
                                          <p:spTgt spid="421892"/>
                                        </p:tgtEl>
                                      </p:cBhvr>
                                    </p:animEffect>
                                  </p:childTnLst>
                                </p:cTn>
                              </p:par>
                              <p:par>
                                <p:cTn id="21" presetID="53" presetClass="entr" presetSubtype="0" fill="hold" grpId="0" nodeType="withEffect">
                                  <p:stCondLst>
                                    <p:cond delay="0"/>
                                  </p:stCondLst>
                                  <p:childTnLst>
                                    <p:set>
                                      <p:cBhvr>
                                        <p:cTn id="22" dur="1" fill="hold">
                                          <p:stCondLst>
                                            <p:cond delay="0"/>
                                          </p:stCondLst>
                                        </p:cTn>
                                        <p:tgtEl>
                                          <p:spTgt spid="421893"/>
                                        </p:tgtEl>
                                        <p:attrNameLst>
                                          <p:attrName>style.visibility</p:attrName>
                                        </p:attrNameLst>
                                      </p:cBhvr>
                                      <p:to>
                                        <p:strVal val="visible"/>
                                      </p:to>
                                    </p:set>
                                    <p:anim calcmode="lin" valueType="num">
                                      <p:cBhvr>
                                        <p:cTn id="23" dur="1000" fill="hold"/>
                                        <p:tgtEl>
                                          <p:spTgt spid="421893"/>
                                        </p:tgtEl>
                                        <p:attrNameLst>
                                          <p:attrName>ppt_w</p:attrName>
                                        </p:attrNameLst>
                                      </p:cBhvr>
                                      <p:tavLst>
                                        <p:tav tm="0">
                                          <p:val>
                                            <p:fltVal val="0"/>
                                          </p:val>
                                        </p:tav>
                                        <p:tav tm="100000">
                                          <p:val>
                                            <p:strVal val="#ppt_w"/>
                                          </p:val>
                                        </p:tav>
                                      </p:tavLst>
                                    </p:anim>
                                    <p:anim calcmode="lin" valueType="num">
                                      <p:cBhvr>
                                        <p:cTn id="24" dur="1000" fill="hold"/>
                                        <p:tgtEl>
                                          <p:spTgt spid="421893"/>
                                        </p:tgtEl>
                                        <p:attrNameLst>
                                          <p:attrName>ppt_h</p:attrName>
                                        </p:attrNameLst>
                                      </p:cBhvr>
                                      <p:tavLst>
                                        <p:tav tm="0">
                                          <p:val>
                                            <p:fltVal val="0"/>
                                          </p:val>
                                        </p:tav>
                                        <p:tav tm="100000">
                                          <p:val>
                                            <p:strVal val="#ppt_h"/>
                                          </p:val>
                                        </p:tav>
                                      </p:tavLst>
                                    </p:anim>
                                    <p:animEffect transition="in" filter="fade">
                                      <p:cBhvr>
                                        <p:cTn id="25" dur="1000"/>
                                        <p:tgtEl>
                                          <p:spTgt spid="421893"/>
                                        </p:tgtEl>
                                      </p:cBhvr>
                                    </p:animEffect>
                                  </p:childTnLst>
                                </p:cTn>
                              </p:par>
                              <p:par>
                                <p:cTn id="26" presetID="53" presetClass="entr" presetSubtype="0" fill="hold" grpId="0" nodeType="withEffect">
                                  <p:stCondLst>
                                    <p:cond delay="0"/>
                                  </p:stCondLst>
                                  <p:childTnLst>
                                    <p:set>
                                      <p:cBhvr>
                                        <p:cTn id="27" dur="1" fill="hold">
                                          <p:stCondLst>
                                            <p:cond delay="0"/>
                                          </p:stCondLst>
                                        </p:cTn>
                                        <p:tgtEl>
                                          <p:spTgt spid="421894"/>
                                        </p:tgtEl>
                                        <p:attrNameLst>
                                          <p:attrName>style.visibility</p:attrName>
                                        </p:attrNameLst>
                                      </p:cBhvr>
                                      <p:to>
                                        <p:strVal val="visible"/>
                                      </p:to>
                                    </p:set>
                                    <p:anim calcmode="lin" valueType="num">
                                      <p:cBhvr>
                                        <p:cTn id="28" dur="1000" fill="hold"/>
                                        <p:tgtEl>
                                          <p:spTgt spid="421894"/>
                                        </p:tgtEl>
                                        <p:attrNameLst>
                                          <p:attrName>ppt_w</p:attrName>
                                        </p:attrNameLst>
                                      </p:cBhvr>
                                      <p:tavLst>
                                        <p:tav tm="0">
                                          <p:val>
                                            <p:fltVal val="0"/>
                                          </p:val>
                                        </p:tav>
                                        <p:tav tm="100000">
                                          <p:val>
                                            <p:strVal val="#ppt_w"/>
                                          </p:val>
                                        </p:tav>
                                      </p:tavLst>
                                    </p:anim>
                                    <p:anim calcmode="lin" valueType="num">
                                      <p:cBhvr>
                                        <p:cTn id="29" dur="1000" fill="hold"/>
                                        <p:tgtEl>
                                          <p:spTgt spid="421894"/>
                                        </p:tgtEl>
                                        <p:attrNameLst>
                                          <p:attrName>ppt_h</p:attrName>
                                        </p:attrNameLst>
                                      </p:cBhvr>
                                      <p:tavLst>
                                        <p:tav tm="0">
                                          <p:val>
                                            <p:fltVal val="0"/>
                                          </p:val>
                                        </p:tav>
                                        <p:tav tm="100000">
                                          <p:val>
                                            <p:strVal val="#ppt_h"/>
                                          </p:val>
                                        </p:tav>
                                      </p:tavLst>
                                    </p:anim>
                                    <p:animEffect transition="in" filter="fade">
                                      <p:cBhvr>
                                        <p:cTn id="30" dur="1000"/>
                                        <p:tgtEl>
                                          <p:spTgt spid="421894"/>
                                        </p:tgtEl>
                                      </p:cBhvr>
                                    </p:animEffect>
                                  </p:childTnLst>
                                </p:cTn>
                              </p:par>
                              <p:par>
                                <p:cTn id="31" presetID="53" presetClass="entr" presetSubtype="0" fill="hold" grpId="0" nodeType="withEffect">
                                  <p:stCondLst>
                                    <p:cond delay="0"/>
                                  </p:stCondLst>
                                  <p:childTnLst>
                                    <p:set>
                                      <p:cBhvr>
                                        <p:cTn id="32" dur="1" fill="hold">
                                          <p:stCondLst>
                                            <p:cond delay="0"/>
                                          </p:stCondLst>
                                        </p:cTn>
                                        <p:tgtEl>
                                          <p:spTgt spid="421895"/>
                                        </p:tgtEl>
                                        <p:attrNameLst>
                                          <p:attrName>style.visibility</p:attrName>
                                        </p:attrNameLst>
                                      </p:cBhvr>
                                      <p:to>
                                        <p:strVal val="visible"/>
                                      </p:to>
                                    </p:set>
                                    <p:anim calcmode="lin" valueType="num">
                                      <p:cBhvr>
                                        <p:cTn id="33" dur="1000" fill="hold"/>
                                        <p:tgtEl>
                                          <p:spTgt spid="421895"/>
                                        </p:tgtEl>
                                        <p:attrNameLst>
                                          <p:attrName>ppt_w</p:attrName>
                                        </p:attrNameLst>
                                      </p:cBhvr>
                                      <p:tavLst>
                                        <p:tav tm="0">
                                          <p:val>
                                            <p:fltVal val="0"/>
                                          </p:val>
                                        </p:tav>
                                        <p:tav tm="100000">
                                          <p:val>
                                            <p:strVal val="#ppt_w"/>
                                          </p:val>
                                        </p:tav>
                                      </p:tavLst>
                                    </p:anim>
                                    <p:anim calcmode="lin" valueType="num">
                                      <p:cBhvr>
                                        <p:cTn id="34" dur="1000" fill="hold"/>
                                        <p:tgtEl>
                                          <p:spTgt spid="421895"/>
                                        </p:tgtEl>
                                        <p:attrNameLst>
                                          <p:attrName>ppt_h</p:attrName>
                                        </p:attrNameLst>
                                      </p:cBhvr>
                                      <p:tavLst>
                                        <p:tav tm="0">
                                          <p:val>
                                            <p:fltVal val="0"/>
                                          </p:val>
                                        </p:tav>
                                        <p:tav tm="100000">
                                          <p:val>
                                            <p:strVal val="#ppt_h"/>
                                          </p:val>
                                        </p:tav>
                                      </p:tavLst>
                                    </p:anim>
                                    <p:animEffect transition="in" filter="fade">
                                      <p:cBhvr>
                                        <p:cTn id="35" dur="1000"/>
                                        <p:tgtEl>
                                          <p:spTgt spid="421895"/>
                                        </p:tgtEl>
                                      </p:cBhvr>
                                    </p:animEffect>
                                  </p:childTnLst>
                                </p:cTn>
                              </p:par>
                              <p:par>
                                <p:cTn id="36" presetID="53" presetClass="entr" presetSubtype="0" fill="hold" grpId="0" nodeType="withEffect">
                                  <p:stCondLst>
                                    <p:cond delay="0"/>
                                  </p:stCondLst>
                                  <p:childTnLst>
                                    <p:set>
                                      <p:cBhvr>
                                        <p:cTn id="37" dur="1" fill="hold">
                                          <p:stCondLst>
                                            <p:cond delay="0"/>
                                          </p:stCondLst>
                                        </p:cTn>
                                        <p:tgtEl>
                                          <p:spTgt spid="421896"/>
                                        </p:tgtEl>
                                        <p:attrNameLst>
                                          <p:attrName>style.visibility</p:attrName>
                                        </p:attrNameLst>
                                      </p:cBhvr>
                                      <p:to>
                                        <p:strVal val="visible"/>
                                      </p:to>
                                    </p:set>
                                    <p:anim calcmode="lin" valueType="num">
                                      <p:cBhvr>
                                        <p:cTn id="38" dur="1000" fill="hold"/>
                                        <p:tgtEl>
                                          <p:spTgt spid="421896"/>
                                        </p:tgtEl>
                                        <p:attrNameLst>
                                          <p:attrName>ppt_w</p:attrName>
                                        </p:attrNameLst>
                                      </p:cBhvr>
                                      <p:tavLst>
                                        <p:tav tm="0">
                                          <p:val>
                                            <p:fltVal val="0"/>
                                          </p:val>
                                        </p:tav>
                                        <p:tav tm="100000">
                                          <p:val>
                                            <p:strVal val="#ppt_w"/>
                                          </p:val>
                                        </p:tav>
                                      </p:tavLst>
                                    </p:anim>
                                    <p:anim calcmode="lin" valueType="num">
                                      <p:cBhvr>
                                        <p:cTn id="39" dur="1000" fill="hold"/>
                                        <p:tgtEl>
                                          <p:spTgt spid="421896"/>
                                        </p:tgtEl>
                                        <p:attrNameLst>
                                          <p:attrName>ppt_h</p:attrName>
                                        </p:attrNameLst>
                                      </p:cBhvr>
                                      <p:tavLst>
                                        <p:tav tm="0">
                                          <p:val>
                                            <p:fltVal val="0"/>
                                          </p:val>
                                        </p:tav>
                                        <p:tav tm="100000">
                                          <p:val>
                                            <p:strVal val="#ppt_h"/>
                                          </p:val>
                                        </p:tav>
                                      </p:tavLst>
                                    </p:anim>
                                    <p:animEffect transition="in" filter="fade">
                                      <p:cBhvr>
                                        <p:cTn id="40" dur="1000"/>
                                        <p:tgtEl>
                                          <p:spTgt spid="421896"/>
                                        </p:tgtEl>
                                      </p:cBhvr>
                                    </p:animEffect>
                                  </p:childTnLst>
                                </p:cTn>
                              </p:par>
                              <p:par>
                                <p:cTn id="41" presetID="53" presetClass="entr" presetSubtype="0" fill="hold" grpId="0" nodeType="withEffect">
                                  <p:stCondLst>
                                    <p:cond delay="0"/>
                                  </p:stCondLst>
                                  <p:childTnLst>
                                    <p:set>
                                      <p:cBhvr>
                                        <p:cTn id="42" dur="1" fill="hold">
                                          <p:stCondLst>
                                            <p:cond delay="0"/>
                                          </p:stCondLst>
                                        </p:cTn>
                                        <p:tgtEl>
                                          <p:spTgt spid="421897"/>
                                        </p:tgtEl>
                                        <p:attrNameLst>
                                          <p:attrName>style.visibility</p:attrName>
                                        </p:attrNameLst>
                                      </p:cBhvr>
                                      <p:to>
                                        <p:strVal val="visible"/>
                                      </p:to>
                                    </p:set>
                                    <p:anim calcmode="lin" valueType="num">
                                      <p:cBhvr>
                                        <p:cTn id="43" dur="1000" fill="hold"/>
                                        <p:tgtEl>
                                          <p:spTgt spid="421897"/>
                                        </p:tgtEl>
                                        <p:attrNameLst>
                                          <p:attrName>ppt_w</p:attrName>
                                        </p:attrNameLst>
                                      </p:cBhvr>
                                      <p:tavLst>
                                        <p:tav tm="0">
                                          <p:val>
                                            <p:fltVal val="0"/>
                                          </p:val>
                                        </p:tav>
                                        <p:tav tm="100000">
                                          <p:val>
                                            <p:strVal val="#ppt_w"/>
                                          </p:val>
                                        </p:tav>
                                      </p:tavLst>
                                    </p:anim>
                                    <p:anim calcmode="lin" valueType="num">
                                      <p:cBhvr>
                                        <p:cTn id="44" dur="1000" fill="hold"/>
                                        <p:tgtEl>
                                          <p:spTgt spid="421897"/>
                                        </p:tgtEl>
                                        <p:attrNameLst>
                                          <p:attrName>ppt_h</p:attrName>
                                        </p:attrNameLst>
                                      </p:cBhvr>
                                      <p:tavLst>
                                        <p:tav tm="0">
                                          <p:val>
                                            <p:fltVal val="0"/>
                                          </p:val>
                                        </p:tav>
                                        <p:tav tm="100000">
                                          <p:val>
                                            <p:strVal val="#ppt_h"/>
                                          </p:val>
                                        </p:tav>
                                      </p:tavLst>
                                    </p:anim>
                                    <p:animEffect transition="in" filter="fade">
                                      <p:cBhvr>
                                        <p:cTn id="45" dur="1000"/>
                                        <p:tgtEl>
                                          <p:spTgt spid="421897"/>
                                        </p:tgtEl>
                                      </p:cBhvr>
                                    </p:animEffect>
                                  </p:childTnLst>
                                </p:cTn>
                              </p:par>
                              <p:par>
                                <p:cTn id="46" presetID="53" presetClass="entr" presetSubtype="0" fill="hold" grpId="0" nodeType="withEffect">
                                  <p:stCondLst>
                                    <p:cond delay="0"/>
                                  </p:stCondLst>
                                  <p:childTnLst>
                                    <p:set>
                                      <p:cBhvr>
                                        <p:cTn id="47" dur="1" fill="hold">
                                          <p:stCondLst>
                                            <p:cond delay="0"/>
                                          </p:stCondLst>
                                        </p:cTn>
                                        <p:tgtEl>
                                          <p:spTgt spid="421898"/>
                                        </p:tgtEl>
                                        <p:attrNameLst>
                                          <p:attrName>style.visibility</p:attrName>
                                        </p:attrNameLst>
                                      </p:cBhvr>
                                      <p:to>
                                        <p:strVal val="visible"/>
                                      </p:to>
                                    </p:set>
                                    <p:anim calcmode="lin" valueType="num">
                                      <p:cBhvr>
                                        <p:cTn id="48" dur="1000" fill="hold"/>
                                        <p:tgtEl>
                                          <p:spTgt spid="421898"/>
                                        </p:tgtEl>
                                        <p:attrNameLst>
                                          <p:attrName>ppt_w</p:attrName>
                                        </p:attrNameLst>
                                      </p:cBhvr>
                                      <p:tavLst>
                                        <p:tav tm="0">
                                          <p:val>
                                            <p:fltVal val="0"/>
                                          </p:val>
                                        </p:tav>
                                        <p:tav tm="100000">
                                          <p:val>
                                            <p:strVal val="#ppt_w"/>
                                          </p:val>
                                        </p:tav>
                                      </p:tavLst>
                                    </p:anim>
                                    <p:anim calcmode="lin" valueType="num">
                                      <p:cBhvr>
                                        <p:cTn id="49" dur="1000" fill="hold"/>
                                        <p:tgtEl>
                                          <p:spTgt spid="421898"/>
                                        </p:tgtEl>
                                        <p:attrNameLst>
                                          <p:attrName>ppt_h</p:attrName>
                                        </p:attrNameLst>
                                      </p:cBhvr>
                                      <p:tavLst>
                                        <p:tav tm="0">
                                          <p:val>
                                            <p:fltVal val="0"/>
                                          </p:val>
                                        </p:tav>
                                        <p:tav tm="100000">
                                          <p:val>
                                            <p:strVal val="#ppt_h"/>
                                          </p:val>
                                        </p:tav>
                                      </p:tavLst>
                                    </p:anim>
                                    <p:animEffect transition="in" filter="fade">
                                      <p:cBhvr>
                                        <p:cTn id="50" dur="1000"/>
                                        <p:tgtEl>
                                          <p:spTgt spid="421898"/>
                                        </p:tgtEl>
                                      </p:cBhvr>
                                    </p:animEffect>
                                  </p:childTnLst>
                                </p:cTn>
                              </p:par>
                              <p:par>
                                <p:cTn id="51" presetID="53" presetClass="entr" presetSubtype="0" fill="hold" grpId="0" nodeType="withEffect">
                                  <p:stCondLst>
                                    <p:cond delay="0"/>
                                  </p:stCondLst>
                                  <p:childTnLst>
                                    <p:set>
                                      <p:cBhvr>
                                        <p:cTn id="52" dur="1" fill="hold">
                                          <p:stCondLst>
                                            <p:cond delay="0"/>
                                          </p:stCondLst>
                                        </p:cTn>
                                        <p:tgtEl>
                                          <p:spTgt spid="421899"/>
                                        </p:tgtEl>
                                        <p:attrNameLst>
                                          <p:attrName>style.visibility</p:attrName>
                                        </p:attrNameLst>
                                      </p:cBhvr>
                                      <p:to>
                                        <p:strVal val="visible"/>
                                      </p:to>
                                    </p:set>
                                    <p:anim calcmode="lin" valueType="num">
                                      <p:cBhvr>
                                        <p:cTn id="53" dur="1000" fill="hold"/>
                                        <p:tgtEl>
                                          <p:spTgt spid="421899"/>
                                        </p:tgtEl>
                                        <p:attrNameLst>
                                          <p:attrName>ppt_w</p:attrName>
                                        </p:attrNameLst>
                                      </p:cBhvr>
                                      <p:tavLst>
                                        <p:tav tm="0">
                                          <p:val>
                                            <p:fltVal val="0"/>
                                          </p:val>
                                        </p:tav>
                                        <p:tav tm="100000">
                                          <p:val>
                                            <p:strVal val="#ppt_w"/>
                                          </p:val>
                                        </p:tav>
                                      </p:tavLst>
                                    </p:anim>
                                    <p:anim calcmode="lin" valueType="num">
                                      <p:cBhvr>
                                        <p:cTn id="54" dur="1000" fill="hold"/>
                                        <p:tgtEl>
                                          <p:spTgt spid="421899"/>
                                        </p:tgtEl>
                                        <p:attrNameLst>
                                          <p:attrName>ppt_h</p:attrName>
                                        </p:attrNameLst>
                                      </p:cBhvr>
                                      <p:tavLst>
                                        <p:tav tm="0">
                                          <p:val>
                                            <p:fltVal val="0"/>
                                          </p:val>
                                        </p:tav>
                                        <p:tav tm="100000">
                                          <p:val>
                                            <p:strVal val="#ppt_h"/>
                                          </p:val>
                                        </p:tav>
                                      </p:tavLst>
                                    </p:anim>
                                    <p:animEffect transition="in" filter="fade">
                                      <p:cBhvr>
                                        <p:cTn id="55" dur="1000"/>
                                        <p:tgtEl>
                                          <p:spTgt spid="421899"/>
                                        </p:tgtEl>
                                      </p:cBhvr>
                                    </p:animEffect>
                                  </p:childTnLst>
                                </p:cTn>
                              </p:par>
                              <p:par>
                                <p:cTn id="56" presetID="53" presetClass="entr" presetSubtype="0" fill="hold" grpId="0" nodeType="withEffect">
                                  <p:stCondLst>
                                    <p:cond delay="0"/>
                                  </p:stCondLst>
                                  <p:childTnLst>
                                    <p:set>
                                      <p:cBhvr>
                                        <p:cTn id="57" dur="1" fill="hold">
                                          <p:stCondLst>
                                            <p:cond delay="0"/>
                                          </p:stCondLst>
                                        </p:cTn>
                                        <p:tgtEl>
                                          <p:spTgt spid="421900"/>
                                        </p:tgtEl>
                                        <p:attrNameLst>
                                          <p:attrName>style.visibility</p:attrName>
                                        </p:attrNameLst>
                                      </p:cBhvr>
                                      <p:to>
                                        <p:strVal val="visible"/>
                                      </p:to>
                                    </p:set>
                                    <p:anim calcmode="lin" valueType="num">
                                      <p:cBhvr>
                                        <p:cTn id="58" dur="1000" fill="hold"/>
                                        <p:tgtEl>
                                          <p:spTgt spid="421900"/>
                                        </p:tgtEl>
                                        <p:attrNameLst>
                                          <p:attrName>ppt_w</p:attrName>
                                        </p:attrNameLst>
                                      </p:cBhvr>
                                      <p:tavLst>
                                        <p:tav tm="0">
                                          <p:val>
                                            <p:fltVal val="0"/>
                                          </p:val>
                                        </p:tav>
                                        <p:tav tm="100000">
                                          <p:val>
                                            <p:strVal val="#ppt_w"/>
                                          </p:val>
                                        </p:tav>
                                      </p:tavLst>
                                    </p:anim>
                                    <p:anim calcmode="lin" valueType="num">
                                      <p:cBhvr>
                                        <p:cTn id="59" dur="1000" fill="hold"/>
                                        <p:tgtEl>
                                          <p:spTgt spid="421900"/>
                                        </p:tgtEl>
                                        <p:attrNameLst>
                                          <p:attrName>ppt_h</p:attrName>
                                        </p:attrNameLst>
                                      </p:cBhvr>
                                      <p:tavLst>
                                        <p:tav tm="0">
                                          <p:val>
                                            <p:fltVal val="0"/>
                                          </p:val>
                                        </p:tav>
                                        <p:tav tm="100000">
                                          <p:val>
                                            <p:strVal val="#ppt_h"/>
                                          </p:val>
                                        </p:tav>
                                      </p:tavLst>
                                    </p:anim>
                                    <p:animEffect transition="in" filter="fade">
                                      <p:cBhvr>
                                        <p:cTn id="60" dur="1000"/>
                                        <p:tgtEl>
                                          <p:spTgt spid="421900"/>
                                        </p:tgtEl>
                                      </p:cBhvr>
                                    </p:animEffect>
                                  </p:childTnLst>
                                </p:cTn>
                              </p:par>
                              <p:par>
                                <p:cTn id="61" presetID="53" presetClass="entr" presetSubtype="0" fill="hold" grpId="0" nodeType="withEffect">
                                  <p:stCondLst>
                                    <p:cond delay="0"/>
                                  </p:stCondLst>
                                  <p:childTnLst>
                                    <p:set>
                                      <p:cBhvr>
                                        <p:cTn id="62" dur="1" fill="hold">
                                          <p:stCondLst>
                                            <p:cond delay="0"/>
                                          </p:stCondLst>
                                        </p:cTn>
                                        <p:tgtEl>
                                          <p:spTgt spid="421901"/>
                                        </p:tgtEl>
                                        <p:attrNameLst>
                                          <p:attrName>style.visibility</p:attrName>
                                        </p:attrNameLst>
                                      </p:cBhvr>
                                      <p:to>
                                        <p:strVal val="visible"/>
                                      </p:to>
                                    </p:set>
                                    <p:anim calcmode="lin" valueType="num">
                                      <p:cBhvr>
                                        <p:cTn id="63" dur="1000" fill="hold"/>
                                        <p:tgtEl>
                                          <p:spTgt spid="421901"/>
                                        </p:tgtEl>
                                        <p:attrNameLst>
                                          <p:attrName>ppt_w</p:attrName>
                                        </p:attrNameLst>
                                      </p:cBhvr>
                                      <p:tavLst>
                                        <p:tav tm="0">
                                          <p:val>
                                            <p:fltVal val="0"/>
                                          </p:val>
                                        </p:tav>
                                        <p:tav tm="100000">
                                          <p:val>
                                            <p:strVal val="#ppt_w"/>
                                          </p:val>
                                        </p:tav>
                                      </p:tavLst>
                                    </p:anim>
                                    <p:anim calcmode="lin" valueType="num">
                                      <p:cBhvr>
                                        <p:cTn id="64" dur="1000" fill="hold"/>
                                        <p:tgtEl>
                                          <p:spTgt spid="421901"/>
                                        </p:tgtEl>
                                        <p:attrNameLst>
                                          <p:attrName>ppt_h</p:attrName>
                                        </p:attrNameLst>
                                      </p:cBhvr>
                                      <p:tavLst>
                                        <p:tav tm="0">
                                          <p:val>
                                            <p:fltVal val="0"/>
                                          </p:val>
                                        </p:tav>
                                        <p:tav tm="100000">
                                          <p:val>
                                            <p:strVal val="#ppt_h"/>
                                          </p:val>
                                        </p:tav>
                                      </p:tavLst>
                                    </p:anim>
                                    <p:animEffect transition="in" filter="fade">
                                      <p:cBhvr>
                                        <p:cTn id="65" dur="1000"/>
                                        <p:tgtEl>
                                          <p:spTgt spid="421901"/>
                                        </p:tgtEl>
                                      </p:cBhvr>
                                    </p:animEffect>
                                  </p:childTnLst>
                                </p:cTn>
                              </p:par>
                              <p:par>
                                <p:cTn id="66" presetID="53" presetClass="entr" presetSubtype="0" fill="hold" grpId="0" nodeType="withEffect">
                                  <p:stCondLst>
                                    <p:cond delay="0"/>
                                  </p:stCondLst>
                                  <p:childTnLst>
                                    <p:set>
                                      <p:cBhvr>
                                        <p:cTn id="67" dur="1" fill="hold">
                                          <p:stCondLst>
                                            <p:cond delay="0"/>
                                          </p:stCondLst>
                                        </p:cTn>
                                        <p:tgtEl>
                                          <p:spTgt spid="421902"/>
                                        </p:tgtEl>
                                        <p:attrNameLst>
                                          <p:attrName>style.visibility</p:attrName>
                                        </p:attrNameLst>
                                      </p:cBhvr>
                                      <p:to>
                                        <p:strVal val="visible"/>
                                      </p:to>
                                    </p:set>
                                    <p:anim calcmode="lin" valueType="num">
                                      <p:cBhvr>
                                        <p:cTn id="68" dur="1000" fill="hold"/>
                                        <p:tgtEl>
                                          <p:spTgt spid="421902"/>
                                        </p:tgtEl>
                                        <p:attrNameLst>
                                          <p:attrName>ppt_w</p:attrName>
                                        </p:attrNameLst>
                                      </p:cBhvr>
                                      <p:tavLst>
                                        <p:tav tm="0">
                                          <p:val>
                                            <p:fltVal val="0"/>
                                          </p:val>
                                        </p:tav>
                                        <p:tav tm="100000">
                                          <p:val>
                                            <p:strVal val="#ppt_w"/>
                                          </p:val>
                                        </p:tav>
                                      </p:tavLst>
                                    </p:anim>
                                    <p:anim calcmode="lin" valueType="num">
                                      <p:cBhvr>
                                        <p:cTn id="69" dur="1000" fill="hold"/>
                                        <p:tgtEl>
                                          <p:spTgt spid="421902"/>
                                        </p:tgtEl>
                                        <p:attrNameLst>
                                          <p:attrName>ppt_h</p:attrName>
                                        </p:attrNameLst>
                                      </p:cBhvr>
                                      <p:tavLst>
                                        <p:tav tm="0">
                                          <p:val>
                                            <p:fltVal val="0"/>
                                          </p:val>
                                        </p:tav>
                                        <p:tav tm="100000">
                                          <p:val>
                                            <p:strVal val="#ppt_h"/>
                                          </p:val>
                                        </p:tav>
                                      </p:tavLst>
                                    </p:anim>
                                    <p:animEffect transition="in" filter="fade">
                                      <p:cBhvr>
                                        <p:cTn id="70" dur="1000"/>
                                        <p:tgtEl>
                                          <p:spTgt spid="421902"/>
                                        </p:tgtEl>
                                      </p:cBhvr>
                                    </p:animEffect>
                                  </p:childTnLst>
                                </p:cTn>
                              </p:par>
                              <p:par>
                                <p:cTn id="71" presetID="53" presetClass="entr" presetSubtype="0" fill="hold" grpId="0" nodeType="withEffect">
                                  <p:stCondLst>
                                    <p:cond delay="0"/>
                                  </p:stCondLst>
                                  <p:childTnLst>
                                    <p:set>
                                      <p:cBhvr>
                                        <p:cTn id="72" dur="1" fill="hold">
                                          <p:stCondLst>
                                            <p:cond delay="0"/>
                                          </p:stCondLst>
                                        </p:cTn>
                                        <p:tgtEl>
                                          <p:spTgt spid="421903"/>
                                        </p:tgtEl>
                                        <p:attrNameLst>
                                          <p:attrName>style.visibility</p:attrName>
                                        </p:attrNameLst>
                                      </p:cBhvr>
                                      <p:to>
                                        <p:strVal val="visible"/>
                                      </p:to>
                                    </p:set>
                                    <p:anim calcmode="lin" valueType="num">
                                      <p:cBhvr>
                                        <p:cTn id="73" dur="1000" fill="hold"/>
                                        <p:tgtEl>
                                          <p:spTgt spid="421903"/>
                                        </p:tgtEl>
                                        <p:attrNameLst>
                                          <p:attrName>ppt_w</p:attrName>
                                        </p:attrNameLst>
                                      </p:cBhvr>
                                      <p:tavLst>
                                        <p:tav tm="0">
                                          <p:val>
                                            <p:fltVal val="0"/>
                                          </p:val>
                                        </p:tav>
                                        <p:tav tm="100000">
                                          <p:val>
                                            <p:strVal val="#ppt_w"/>
                                          </p:val>
                                        </p:tav>
                                      </p:tavLst>
                                    </p:anim>
                                    <p:anim calcmode="lin" valueType="num">
                                      <p:cBhvr>
                                        <p:cTn id="74" dur="1000" fill="hold"/>
                                        <p:tgtEl>
                                          <p:spTgt spid="421903"/>
                                        </p:tgtEl>
                                        <p:attrNameLst>
                                          <p:attrName>ppt_h</p:attrName>
                                        </p:attrNameLst>
                                      </p:cBhvr>
                                      <p:tavLst>
                                        <p:tav tm="0">
                                          <p:val>
                                            <p:fltVal val="0"/>
                                          </p:val>
                                        </p:tav>
                                        <p:tav tm="100000">
                                          <p:val>
                                            <p:strVal val="#ppt_h"/>
                                          </p:val>
                                        </p:tav>
                                      </p:tavLst>
                                    </p:anim>
                                    <p:animEffect transition="in" filter="fade">
                                      <p:cBhvr>
                                        <p:cTn id="75" dur="1000"/>
                                        <p:tgtEl>
                                          <p:spTgt spid="421903"/>
                                        </p:tgtEl>
                                      </p:cBhvr>
                                    </p:animEffect>
                                  </p:childTnLst>
                                </p:cTn>
                              </p:par>
                              <p:par>
                                <p:cTn id="76" presetID="53" presetClass="entr" presetSubtype="0" fill="hold" grpId="0" nodeType="withEffect">
                                  <p:stCondLst>
                                    <p:cond delay="0"/>
                                  </p:stCondLst>
                                  <p:childTnLst>
                                    <p:set>
                                      <p:cBhvr>
                                        <p:cTn id="77" dur="1" fill="hold">
                                          <p:stCondLst>
                                            <p:cond delay="0"/>
                                          </p:stCondLst>
                                        </p:cTn>
                                        <p:tgtEl>
                                          <p:spTgt spid="421904"/>
                                        </p:tgtEl>
                                        <p:attrNameLst>
                                          <p:attrName>style.visibility</p:attrName>
                                        </p:attrNameLst>
                                      </p:cBhvr>
                                      <p:to>
                                        <p:strVal val="visible"/>
                                      </p:to>
                                    </p:set>
                                    <p:anim calcmode="lin" valueType="num">
                                      <p:cBhvr>
                                        <p:cTn id="78" dur="1000" fill="hold"/>
                                        <p:tgtEl>
                                          <p:spTgt spid="421904"/>
                                        </p:tgtEl>
                                        <p:attrNameLst>
                                          <p:attrName>ppt_w</p:attrName>
                                        </p:attrNameLst>
                                      </p:cBhvr>
                                      <p:tavLst>
                                        <p:tav tm="0">
                                          <p:val>
                                            <p:fltVal val="0"/>
                                          </p:val>
                                        </p:tav>
                                        <p:tav tm="100000">
                                          <p:val>
                                            <p:strVal val="#ppt_w"/>
                                          </p:val>
                                        </p:tav>
                                      </p:tavLst>
                                    </p:anim>
                                    <p:anim calcmode="lin" valueType="num">
                                      <p:cBhvr>
                                        <p:cTn id="79" dur="1000" fill="hold"/>
                                        <p:tgtEl>
                                          <p:spTgt spid="421904"/>
                                        </p:tgtEl>
                                        <p:attrNameLst>
                                          <p:attrName>ppt_h</p:attrName>
                                        </p:attrNameLst>
                                      </p:cBhvr>
                                      <p:tavLst>
                                        <p:tav tm="0">
                                          <p:val>
                                            <p:fltVal val="0"/>
                                          </p:val>
                                        </p:tav>
                                        <p:tav tm="100000">
                                          <p:val>
                                            <p:strVal val="#ppt_h"/>
                                          </p:val>
                                        </p:tav>
                                      </p:tavLst>
                                    </p:anim>
                                    <p:animEffect transition="in" filter="fade">
                                      <p:cBhvr>
                                        <p:cTn id="80" dur="1000"/>
                                        <p:tgtEl>
                                          <p:spTgt spid="421904"/>
                                        </p:tgtEl>
                                      </p:cBhvr>
                                    </p:animEffect>
                                  </p:childTnLst>
                                </p:cTn>
                              </p:par>
                              <p:par>
                                <p:cTn id="81" presetID="53" presetClass="entr" presetSubtype="0" fill="hold" grpId="0" nodeType="withEffect">
                                  <p:stCondLst>
                                    <p:cond delay="0"/>
                                  </p:stCondLst>
                                  <p:childTnLst>
                                    <p:set>
                                      <p:cBhvr>
                                        <p:cTn id="82" dur="1" fill="hold">
                                          <p:stCondLst>
                                            <p:cond delay="0"/>
                                          </p:stCondLst>
                                        </p:cTn>
                                        <p:tgtEl>
                                          <p:spTgt spid="421905"/>
                                        </p:tgtEl>
                                        <p:attrNameLst>
                                          <p:attrName>style.visibility</p:attrName>
                                        </p:attrNameLst>
                                      </p:cBhvr>
                                      <p:to>
                                        <p:strVal val="visible"/>
                                      </p:to>
                                    </p:set>
                                    <p:anim calcmode="lin" valueType="num">
                                      <p:cBhvr>
                                        <p:cTn id="83" dur="1000" fill="hold"/>
                                        <p:tgtEl>
                                          <p:spTgt spid="421905"/>
                                        </p:tgtEl>
                                        <p:attrNameLst>
                                          <p:attrName>ppt_w</p:attrName>
                                        </p:attrNameLst>
                                      </p:cBhvr>
                                      <p:tavLst>
                                        <p:tav tm="0">
                                          <p:val>
                                            <p:fltVal val="0"/>
                                          </p:val>
                                        </p:tav>
                                        <p:tav tm="100000">
                                          <p:val>
                                            <p:strVal val="#ppt_w"/>
                                          </p:val>
                                        </p:tav>
                                      </p:tavLst>
                                    </p:anim>
                                    <p:anim calcmode="lin" valueType="num">
                                      <p:cBhvr>
                                        <p:cTn id="84" dur="1000" fill="hold"/>
                                        <p:tgtEl>
                                          <p:spTgt spid="421905"/>
                                        </p:tgtEl>
                                        <p:attrNameLst>
                                          <p:attrName>ppt_h</p:attrName>
                                        </p:attrNameLst>
                                      </p:cBhvr>
                                      <p:tavLst>
                                        <p:tav tm="0">
                                          <p:val>
                                            <p:fltVal val="0"/>
                                          </p:val>
                                        </p:tav>
                                        <p:tav tm="100000">
                                          <p:val>
                                            <p:strVal val="#ppt_h"/>
                                          </p:val>
                                        </p:tav>
                                      </p:tavLst>
                                    </p:anim>
                                    <p:animEffect transition="in" filter="fade">
                                      <p:cBhvr>
                                        <p:cTn id="85" dur="1000"/>
                                        <p:tgtEl>
                                          <p:spTgt spid="421905"/>
                                        </p:tgtEl>
                                      </p:cBhvr>
                                    </p:animEffect>
                                  </p:childTnLst>
                                </p:cTn>
                              </p:par>
                              <p:par>
                                <p:cTn id="86" presetID="53" presetClass="entr" presetSubtype="0" fill="hold" grpId="0" nodeType="withEffect">
                                  <p:stCondLst>
                                    <p:cond delay="0"/>
                                  </p:stCondLst>
                                  <p:childTnLst>
                                    <p:set>
                                      <p:cBhvr>
                                        <p:cTn id="87" dur="1" fill="hold">
                                          <p:stCondLst>
                                            <p:cond delay="0"/>
                                          </p:stCondLst>
                                        </p:cTn>
                                        <p:tgtEl>
                                          <p:spTgt spid="421906"/>
                                        </p:tgtEl>
                                        <p:attrNameLst>
                                          <p:attrName>style.visibility</p:attrName>
                                        </p:attrNameLst>
                                      </p:cBhvr>
                                      <p:to>
                                        <p:strVal val="visible"/>
                                      </p:to>
                                    </p:set>
                                    <p:anim calcmode="lin" valueType="num">
                                      <p:cBhvr>
                                        <p:cTn id="88" dur="1000" fill="hold"/>
                                        <p:tgtEl>
                                          <p:spTgt spid="421906"/>
                                        </p:tgtEl>
                                        <p:attrNameLst>
                                          <p:attrName>ppt_w</p:attrName>
                                        </p:attrNameLst>
                                      </p:cBhvr>
                                      <p:tavLst>
                                        <p:tav tm="0">
                                          <p:val>
                                            <p:fltVal val="0"/>
                                          </p:val>
                                        </p:tav>
                                        <p:tav tm="100000">
                                          <p:val>
                                            <p:strVal val="#ppt_w"/>
                                          </p:val>
                                        </p:tav>
                                      </p:tavLst>
                                    </p:anim>
                                    <p:anim calcmode="lin" valueType="num">
                                      <p:cBhvr>
                                        <p:cTn id="89" dur="1000" fill="hold"/>
                                        <p:tgtEl>
                                          <p:spTgt spid="421906"/>
                                        </p:tgtEl>
                                        <p:attrNameLst>
                                          <p:attrName>ppt_h</p:attrName>
                                        </p:attrNameLst>
                                      </p:cBhvr>
                                      <p:tavLst>
                                        <p:tav tm="0">
                                          <p:val>
                                            <p:fltVal val="0"/>
                                          </p:val>
                                        </p:tav>
                                        <p:tav tm="100000">
                                          <p:val>
                                            <p:strVal val="#ppt_h"/>
                                          </p:val>
                                        </p:tav>
                                      </p:tavLst>
                                    </p:anim>
                                    <p:animEffect transition="in" filter="fade">
                                      <p:cBhvr>
                                        <p:cTn id="90" dur="1000"/>
                                        <p:tgtEl>
                                          <p:spTgt spid="421906"/>
                                        </p:tgtEl>
                                      </p:cBhvr>
                                    </p:animEffect>
                                  </p:childTnLst>
                                </p:cTn>
                              </p:par>
                              <p:par>
                                <p:cTn id="91" presetID="53" presetClass="entr" presetSubtype="0" fill="hold" grpId="0" nodeType="withEffect">
                                  <p:stCondLst>
                                    <p:cond delay="0"/>
                                  </p:stCondLst>
                                  <p:childTnLst>
                                    <p:set>
                                      <p:cBhvr>
                                        <p:cTn id="92" dur="1" fill="hold">
                                          <p:stCondLst>
                                            <p:cond delay="0"/>
                                          </p:stCondLst>
                                        </p:cTn>
                                        <p:tgtEl>
                                          <p:spTgt spid="421907"/>
                                        </p:tgtEl>
                                        <p:attrNameLst>
                                          <p:attrName>style.visibility</p:attrName>
                                        </p:attrNameLst>
                                      </p:cBhvr>
                                      <p:to>
                                        <p:strVal val="visible"/>
                                      </p:to>
                                    </p:set>
                                    <p:anim calcmode="lin" valueType="num">
                                      <p:cBhvr>
                                        <p:cTn id="93" dur="1000" fill="hold"/>
                                        <p:tgtEl>
                                          <p:spTgt spid="421907"/>
                                        </p:tgtEl>
                                        <p:attrNameLst>
                                          <p:attrName>ppt_w</p:attrName>
                                        </p:attrNameLst>
                                      </p:cBhvr>
                                      <p:tavLst>
                                        <p:tav tm="0">
                                          <p:val>
                                            <p:fltVal val="0"/>
                                          </p:val>
                                        </p:tav>
                                        <p:tav tm="100000">
                                          <p:val>
                                            <p:strVal val="#ppt_w"/>
                                          </p:val>
                                        </p:tav>
                                      </p:tavLst>
                                    </p:anim>
                                    <p:anim calcmode="lin" valueType="num">
                                      <p:cBhvr>
                                        <p:cTn id="94" dur="1000" fill="hold"/>
                                        <p:tgtEl>
                                          <p:spTgt spid="421907"/>
                                        </p:tgtEl>
                                        <p:attrNameLst>
                                          <p:attrName>ppt_h</p:attrName>
                                        </p:attrNameLst>
                                      </p:cBhvr>
                                      <p:tavLst>
                                        <p:tav tm="0">
                                          <p:val>
                                            <p:fltVal val="0"/>
                                          </p:val>
                                        </p:tav>
                                        <p:tav tm="100000">
                                          <p:val>
                                            <p:strVal val="#ppt_h"/>
                                          </p:val>
                                        </p:tav>
                                      </p:tavLst>
                                    </p:anim>
                                    <p:animEffect transition="in" filter="fade">
                                      <p:cBhvr>
                                        <p:cTn id="95" dur="1000"/>
                                        <p:tgtEl>
                                          <p:spTgt spid="421907"/>
                                        </p:tgtEl>
                                      </p:cBhvr>
                                    </p:animEffect>
                                  </p:childTnLst>
                                </p:cTn>
                              </p:par>
                              <p:par>
                                <p:cTn id="96" presetID="53" presetClass="entr" presetSubtype="0" fill="hold" grpId="0" nodeType="withEffect">
                                  <p:stCondLst>
                                    <p:cond delay="0"/>
                                  </p:stCondLst>
                                  <p:childTnLst>
                                    <p:set>
                                      <p:cBhvr>
                                        <p:cTn id="97" dur="1" fill="hold">
                                          <p:stCondLst>
                                            <p:cond delay="0"/>
                                          </p:stCondLst>
                                        </p:cTn>
                                        <p:tgtEl>
                                          <p:spTgt spid="421908"/>
                                        </p:tgtEl>
                                        <p:attrNameLst>
                                          <p:attrName>style.visibility</p:attrName>
                                        </p:attrNameLst>
                                      </p:cBhvr>
                                      <p:to>
                                        <p:strVal val="visible"/>
                                      </p:to>
                                    </p:set>
                                    <p:anim calcmode="lin" valueType="num">
                                      <p:cBhvr>
                                        <p:cTn id="98" dur="1000" fill="hold"/>
                                        <p:tgtEl>
                                          <p:spTgt spid="421908"/>
                                        </p:tgtEl>
                                        <p:attrNameLst>
                                          <p:attrName>ppt_w</p:attrName>
                                        </p:attrNameLst>
                                      </p:cBhvr>
                                      <p:tavLst>
                                        <p:tav tm="0">
                                          <p:val>
                                            <p:fltVal val="0"/>
                                          </p:val>
                                        </p:tav>
                                        <p:tav tm="100000">
                                          <p:val>
                                            <p:strVal val="#ppt_w"/>
                                          </p:val>
                                        </p:tav>
                                      </p:tavLst>
                                    </p:anim>
                                    <p:anim calcmode="lin" valueType="num">
                                      <p:cBhvr>
                                        <p:cTn id="99" dur="1000" fill="hold"/>
                                        <p:tgtEl>
                                          <p:spTgt spid="421908"/>
                                        </p:tgtEl>
                                        <p:attrNameLst>
                                          <p:attrName>ppt_h</p:attrName>
                                        </p:attrNameLst>
                                      </p:cBhvr>
                                      <p:tavLst>
                                        <p:tav tm="0">
                                          <p:val>
                                            <p:fltVal val="0"/>
                                          </p:val>
                                        </p:tav>
                                        <p:tav tm="100000">
                                          <p:val>
                                            <p:strVal val="#ppt_h"/>
                                          </p:val>
                                        </p:tav>
                                      </p:tavLst>
                                    </p:anim>
                                    <p:animEffect transition="in" filter="fade">
                                      <p:cBhvr>
                                        <p:cTn id="100" dur="1000"/>
                                        <p:tgtEl>
                                          <p:spTgt spid="421908"/>
                                        </p:tgtEl>
                                      </p:cBhvr>
                                    </p:animEffect>
                                  </p:childTnLst>
                                </p:cTn>
                              </p:par>
                              <p:par>
                                <p:cTn id="101" presetID="53" presetClass="entr" presetSubtype="0" fill="hold" grpId="0" nodeType="withEffect">
                                  <p:stCondLst>
                                    <p:cond delay="0"/>
                                  </p:stCondLst>
                                  <p:childTnLst>
                                    <p:set>
                                      <p:cBhvr>
                                        <p:cTn id="102" dur="1" fill="hold">
                                          <p:stCondLst>
                                            <p:cond delay="0"/>
                                          </p:stCondLst>
                                        </p:cTn>
                                        <p:tgtEl>
                                          <p:spTgt spid="421909"/>
                                        </p:tgtEl>
                                        <p:attrNameLst>
                                          <p:attrName>style.visibility</p:attrName>
                                        </p:attrNameLst>
                                      </p:cBhvr>
                                      <p:to>
                                        <p:strVal val="visible"/>
                                      </p:to>
                                    </p:set>
                                    <p:anim calcmode="lin" valueType="num">
                                      <p:cBhvr>
                                        <p:cTn id="103" dur="1000" fill="hold"/>
                                        <p:tgtEl>
                                          <p:spTgt spid="421909"/>
                                        </p:tgtEl>
                                        <p:attrNameLst>
                                          <p:attrName>ppt_w</p:attrName>
                                        </p:attrNameLst>
                                      </p:cBhvr>
                                      <p:tavLst>
                                        <p:tav tm="0">
                                          <p:val>
                                            <p:fltVal val="0"/>
                                          </p:val>
                                        </p:tav>
                                        <p:tav tm="100000">
                                          <p:val>
                                            <p:strVal val="#ppt_w"/>
                                          </p:val>
                                        </p:tav>
                                      </p:tavLst>
                                    </p:anim>
                                    <p:anim calcmode="lin" valueType="num">
                                      <p:cBhvr>
                                        <p:cTn id="104" dur="1000" fill="hold"/>
                                        <p:tgtEl>
                                          <p:spTgt spid="421909"/>
                                        </p:tgtEl>
                                        <p:attrNameLst>
                                          <p:attrName>ppt_h</p:attrName>
                                        </p:attrNameLst>
                                      </p:cBhvr>
                                      <p:tavLst>
                                        <p:tav tm="0">
                                          <p:val>
                                            <p:fltVal val="0"/>
                                          </p:val>
                                        </p:tav>
                                        <p:tav tm="100000">
                                          <p:val>
                                            <p:strVal val="#ppt_h"/>
                                          </p:val>
                                        </p:tav>
                                      </p:tavLst>
                                    </p:anim>
                                    <p:animEffect transition="in" filter="fade">
                                      <p:cBhvr>
                                        <p:cTn id="105" dur="1000"/>
                                        <p:tgtEl>
                                          <p:spTgt spid="421909"/>
                                        </p:tgtEl>
                                      </p:cBhvr>
                                    </p:animEffect>
                                  </p:childTnLst>
                                </p:cTn>
                              </p:par>
                              <p:par>
                                <p:cTn id="106" presetID="53" presetClass="entr" presetSubtype="0" fill="hold" grpId="0" nodeType="withEffect">
                                  <p:stCondLst>
                                    <p:cond delay="0"/>
                                  </p:stCondLst>
                                  <p:childTnLst>
                                    <p:set>
                                      <p:cBhvr>
                                        <p:cTn id="107" dur="1" fill="hold">
                                          <p:stCondLst>
                                            <p:cond delay="0"/>
                                          </p:stCondLst>
                                        </p:cTn>
                                        <p:tgtEl>
                                          <p:spTgt spid="421910"/>
                                        </p:tgtEl>
                                        <p:attrNameLst>
                                          <p:attrName>style.visibility</p:attrName>
                                        </p:attrNameLst>
                                      </p:cBhvr>
                                      <p:to>
                                        <p:strVal val="visible"/>
                                      </p:to>
                                    </p:set>
                                    <p:anim calcmode="lin" valueType="num">
                                      <p:cBhvr>
                                        <p:cTn id="108" dur="1000" fill="hold"/>
                                        <p:tgtEl>
                                          <p:spTgt spid="421910"/>
                                        </p:tgtEl>
                                        <p:attrNameLst>
                                          <p:attrName>ppt_w</p:attrName>
                                        </p:attrNameLst>
                                      </p:cBhvr>
                                      <p:tavLst>
                                        <p:tav tm="0">
                                          <p:val>
                                            <p:fltVal val="0"/>
                                          </p:val>
                                        </p:tav>
                                        <p:tav tm="100000">
                                          <p:val>
                                            <p:strVal val="#ppt_w"/>
                                          </p:val>
                                        </p:tav>
                                      </p:tavLst>
                                    </p:anim>
                                    <p:anim calcmode="lin" valueType="num">
                                      <p:cBhvr>
                                        <p:cTn id="109" dur="1000" fill="hold"/>
                                        <p:tgtEl>
                                          <p:spTgt spid="421910"/>
                                        </p:tgtEl>
                                        <p:attrNameLst>
                                          <p:attrName>ppt_h</p:attrName>
                                        </p:attrNameLst>
                                      </p:cBhvr>
                                      <p:tavLst>
                                        <p:tav tm="0">
                                          <p:val>
                                            <p:fltVal val="0"/>
                                          </p:val>
                                        </p:tav>
                                        <p:tav tm="100000">
                                          <p:val>
                                            <p:strVal val="#ppt_h"/>
                                          </p:val>
                                        </p:tav>
                                      </p:tavLst>
                                    </p:anim>
                                    <p:animEffect transition="in" filter="fade">
                                      <p:cBhvr>
                                        <p:cTn id="110" dur="1000"/>
                                        <p:tgtEl>
                                          <p:spTgt spid="421910"/>
                                        </p:tgtEl>
                                      </p:cBhvr>
                                    </p:animEffect>
                                  </p:childTnLst>
                                </p:cTn>
                              </p:par>
                              <p:par>
                                <p:cTn id="111" presetID="53" presetClass="entr" presetSubtype="0" fill="hold" grpId="0" nodeType="withEffect">
                                  <p:stCondLst>
                                    <p:cond delay="0"/>
                                  </p:stCondLst>
                                  <p:childTnLst>
                                    <p:set>
                                      <p:cBhvr>
                                        <p:cTn id="112" dur="1" fill="hold">
                                          <p:stCondLst>
                                            <p:cond delay="0"/>
                                          </p:stCondLst>
                                        </p:cTn>
                                        <p:tgtEl>
                                          <p:spTgt spid="421911"/>
                                        </p:tgtEl>
                                        <p:attrNameLst>
                                          <p:attrName>style.visibility</p:attrName>
                                        </p:attrNameLst>
                                      </p:cBhvr>
                                      <p:to>
                                        <p:strVal val="visible"/>
                                      </p:to>
                                    </p:set>
                                    <p:anim calcmode="lin" valueType="num">
                                      <p:cBhvr>
                                        <p:cTn id="113" dur="1000" fill="hold"/>
                                        <p:tgtEl>
                                          <p:spTgt spid="421911"/>
                                        </p:tgtEl>
                                        <p:attrNameLst>
                                          <p:attrName>ppt_w</p:attrName>
                                        </p:attrNameLst>
                                      </p:cBhvr>
                                      <p:tavLst>
                                        <p:tav tm="0">
                                          <p:val>
                                            <p:fltVal val="0"/>
                                          </p:val>
                                        </p:tav>
                                        <p:tav tm="100000">
                                          <p:val>
                                            <p:strVal val="#ppt_w"/>
                                          </p:val>
                                        </p:tav>
                                      </p:tavLst>
                                    </p:anim>
                                    <p:anim calcmode="lin" valueType="num">
                                      <p:cBhvr>
                                        <p:cTn id="114" dur="1000" fill="hold"/>
                                        <p:tgtEl>
                                          <p:spTgt spid="421911"/>
                                        </p:tgtEl>
                                        <p:attrNameLst>
                                          <p:attrName>ppt_h</p:attrName>
                                        </p:attrNameLst>
                                      </p:cBhvr>
                                      <p:tavLst>
                                        <p:tav tm="0">
                                          <p:val>
                                            <p:fltVal val="0"/>
                                          </p:val>
                                        </p:tav>
                                        <p:tav tm="100000">
                                          <p:val>
                                            <p:strVal val="#ppt_h"/>
                                          </p:val>
                                        </p:tav>
                                      </p:tavLst>
                                    </p:anim>
                                    <p:animEffect transition="in" filter="fade">
                                      <p:cBhvr>
                                        <p:cTn id="115" dur="1000"/>
                                        <p:tgtEl>
                                          <p:spTgt spid="421911"/>
                                        </p:tgtEl>
                                      </p:cBhvr>
                                    </p:animEffect>
                                  </p:childTnLst>
                                </p:cTn>
                              </p:par>
                              <p:par>
                                <p:cTn id="116" presetID="53" presetClass="entr" presetSubtype="0" fill="hold" grpId="0" nodeType="withEffect">
                                  <p:stCondLst>
                                    <p:cond delay="0"/>
                                  </p:stCondLst>
                                  <p:childTnLst>
                                    <p:set>
                                      <p:cBhvr>
                                        <p:cTn id="117" dur="1" fill="hold">
                                          <p:stCondLst>
                                            <p:cond delay="0"/>
                                          </p:stCondLst>
                                        </p:cTn>
                                        <p:tgtEl>
                                          <p:spTgt spid="421912"/>
                                        </p:tgtEl>
                                        <p:attrNameLst>
                                          <p:attrName>style.visibility</p:attrName>
                                        </p:attrNameLst>
                                      </p:cBhvr>
                                      <p:to>
                                        <p:strVal val="visible"/>
                                      </p:to>
                                    </p:set>
                                    <p:anim calcmode="lin" valueType="num">
                                      <p:cBhvr>
                                        <p:cTn id="118" dur="1000" fill="hold"/>
                                        <p:tgtEl>
                                          <p:spTgt spid="421912"/>
                                        </p:tgtEl>
                                        <p:attrNameLst>
                                          <p:attrName>ppt_w</p:attrName>
                                        </p:attrNameLst>
                                      </p:cBhvr>
                                      <p:tavLst>
                                        <p:tav tm="0">
                                          <p:val>
                                            <p:fltVal val="0"/>
                                          </p:val>
                                        </p:tav>
                                        <p:tav tm="100000">
                                          <p:val>
                                            <p:strVal val="#ppt_w"/>
                                          </p:val>
                                        </p:tav>
                                      </p:tavLst>
                                    </p:anim>
                                    <p:anim calcmode="lin" valueType="num">
                                      <p:cBhvr>
                                        <p:cTn id="119" dur="1000" fill="hold"/>
                                        <p:tgtEl>
                                          <p:spTgt spid="421912"/>
                                        </p:tgtEl>
                                        <p:attrNameLst>
                                          <p:attrName>ppt_h</p:attrName>
                                        </p:attrNameLst>
                                      </p:cBhvr>
                                      <p:tavLst>
                                        <p:tav tm="0">
                                          <p:val>
                                            <p:fltVal val="0"/>
                                          </p:val>
                                        </p:tav>
                                        <p:tav tm="100000">
                                          <p:val>
                                            <p:strVal val="#ppt_h"/>
                                          </p:val>
                                        </p:tav>
                                      </p:tavLst>
                                    </p:anim>
                                    <p:animEffect transition="in" filter="fade">
                                      <p:cBhvr>
                                        <p:cTn id="120" dur="1000"/>
                                        <p:tgtEl>
                                          <p:spTgt spid="421912"/>
                                        </p:tgtEl>
                                      </p:cBhvr>
                                    </p:animEffect>
                                  </p:childTnLst>
                                </p:cTn>
                              </p:par>
                              <p:par>
                                <p:cTn id="121" presetID="53" presetClass="entr" presetSubtype="0" fill="hold" grpId="0" nodeType="withEffect">
                                  <p:stCondLst>
                                    <p:cond delay="0"/>
                                  </p:stCondLst>
                                  <p:childTnLst>
                                    <p:set>
                                      <p:cBhvr>
                                        <p:cTn id="122" dur="1" fill="hold">
                                          <p:stCondLst>
                                            <p:cond delay="0"/>
                                          </p:stCondLst>
                                        </p:cTn>
                                        <p:tgtEl>
                                          <p:spTgt spid="421913"/>
                                        </p:tgtEl>
                                        <p:attrNameLst>
                                          <p:attrName>style.visibility</p:attrName>
                                        </p:attrNameLst>
                                      </p:cBhvr>
                                      <p:to>
                                        <p:strVal val="visible"/>
                                      </p:to>
                                    </p:set>
                                    <p:anim calcmode="lin" valueType="num">
                                      <p:cBhvr>
                                        <p:cTn id="123" dur="1000" fill="hold"/>
                                        <p:tgtEl>
                                          <p:spTgt spid="421913"/>
                                        </p:tgtEl>
                                        <p:attrNameLst>
                                          <p:attrName>ppt_w</p:attrName>
                                        </p:attrNameLst>
                                      </p:cBhvr>
                                      <p:tavLst>
                                        <p:tav tm="0">
                                          <p:val>
                                            <p:fltVal val="0"/>
                                          </p:val>
                                        </p:tav>
                                        <p:tav tm="100000">
                                          <p:val>
                                            <p:strVal val="#ppt_w"/>
                                          </p:val>
                                        </p:tav>
                                      </p:tavLst>
                                    </p:anim>
                                    <p:anim calcmode="lin" valueType="num">
                                      <p:cBhvr>
                                        <p:cTn id="124" dur="1000" fill="hold"/>
                                        <p:tgtEl>
                                          <p:spTgt spid="421913"/>
                                        </p:tgtEl>
                                        <p:attrNameLst>
                                          <p:attrName>ppt_h</p:attrName>
                                        </p:attrNameLst>
                                      </p:cBhvr>
                                      <p:tavLst>
                                        <p:tav tm="0">
                                          <p:val>
                                            <p:fltVal val="0"/>
                                          </p:val>
                                        </p:tav>
                                        <p:tav tm="100000">
                                          <p:val>
                                            <p:strVal val="#ppt_h"/>
                                          </p:val>
                                        </p:tav>
                                      </p:tavLst>
                                    </p:anim>
                                    <p:animEffect transition="in" filter="fade">
                                      <p:cBhvr>
                                        <p:cTn id="125" dur="1000"/>
                                        <p:tgtEl>
                                          <p:spTgt spid="421913"/>
                                        </p:tgtEl>
                                      </p:cBhvr>
                                    </p:animEffect>
                                  </p:childTnLst>
                                </p:cTn>
                              </p:par>
                              <p:par>
                                <p:cTn id="126" presetID="53" presetClass="entr" presetSubtype="0" fill="hold" grpId="0" nodeType="withEffect">
                                  <p:stCondLst>
                                    <p:cond delay="0"/>
                                  </p:stCondLst>
                                  <p:childTnLst>
                                    <p:set>
                                      <p:cBhvr>
                                        <p:cTn id="127" dur="1" fill="hold">
                                          <p:stCondLst>
                                            <p:cond delay="0"/>
                                          </p:stCondLst>
                                        </p:cTn>
                                        <p:tgtEl>
                                          <p:spTgt spid="421914"/>
                                        </p:tgtEl>
                                        <p:attrNameLst>
                                          <p:attrName>style.visibility</p:attrName>
                                        </p:attrNameLst>
                                      </p:cBhvr>
                                      <p:to>
                                        <p:strVal val="visible"/>
                                      </p:to>
                                    </p:set>
                                    <p:anim calcmode="lin" valueType="num">
                                      <p:cBhvr>
                                        <p:cTn id="128" dur="1000" fill="hold"/>
                                        <p:tgtEl>
                                          <p:spTgt spid="421914"/>
                                        </p:tgtEl>
                                        <p:attrNameLst>
                                          <p:attrName>ppt_w</p:attrName>
                                        </p:attrNameLst>
                                      </p:cBhvr>
                                      <p:tavLst>
                                        <p:tav tm="0">
                                          <p:val>
                                            <p:fltVal val="0"/>
                                          </p:val>
                                        </p:tav>
                                        <p:tav tm="100000">
                                          <p:val>
                                            <p:strVal val="#ppt_w"/>
                                          </p:val>
                                        </p:tav>
                                      </p:tavLst>
                                    </p:anim>
                                    <p:anim calcmode="lin" valueType="num">
                                      <p:cBhvr>
                                        <p:cTn id="129" dur="1000" fill="hold"/>
                                        <p:tgtEl>
                                          <p:spTgt spid="421914"/>
                                        </p:tgtEl>
                                        <p:attrNameLst>
                                          <p:attrName>ppt_h</p:attrName>
                                        </p:attrNameLst>
                                      </p:cBhvr>
                                      <p:tavLst>
                                        <p:tav tm="0">
                                          <p:val>
                                            <p:fltVal val="0"/>
                                          </p:val>
                                        </p:tav>
                                        <p:tav tm="100000">
                                          <p:val>
                                            <p:strVal val="#ppt_h"/>
                                          </p:val>
                                        </p:tav>
                                      </p:tavLst>
                                    </p:anim>
                                    <p:animEffect transition="in" filter="fade">
                                      <p:cBhvr>
                                        <p:cTn id="130" dur="1000"/>
                                        <p:tgtEl>
                                          <p:spTgt spid="421914"/>
                                        </p:tgtEl>
                                      </p:cBhvr>
                                    </p:animEffect>
                                  </p:childTnLst>
                                </p:cTn>
                              </p:par>
                              <p:par>
                                <p:cTn id="131" presetID="53" presetClass="entr" presetSubtype="0" fill="hold" grpId="0" nodeType="withEffect">
                                  <p:stCondLst>
                                    <p:cond delay="0"/>
                                  </p:stCondLst>
                                  <p:childTnLst>
                                    <p:set>
                                      <p:cBhvr>
                                        <p:cTn id="132" dur="1" fill="hold">
                                          <p:stCondLst>
                                            <p:cond delay="0"/>
                                          </p:stCondLst>
                                        </p:cTn>
                                        <p:tgtEl>
                                          <p:spTgt spid="421915"/>
                                        </p:tgtEl>
                                        <p:attrNameLst>
                                          <p:attrName>style.visibility</p:attrName>
                                        </p:attrNameLst>
                                      </p:cBhvr>
                                      <p:to>
                                        <p:strVal val="visible"/>
                                      </p:to>
                                    </p:set>
                                    <p:anim calcmode="lin" valueType="num">
                                      <p:cBhvr>
                                        <p:cTn id="133" dur="1000" fill="hold"/>
                                        <p:tgtEl>
                                          <p:spTgt spid="421915"/>
                                        </p:tgtEl>
                                        <p:attrNameLst>
                                          <p:attrName>ppt_w</p:attrName>
                                        </p:attrNameLst>
                                      </p:cBhvr>
                                      <p:tavLst>
                                        <p:tav tm="0">
                                          <p:val>
                                            <p:fltVal val="0"/>
                                          </p:val>
                                        </p:tav>
                                        <p:tav tm="100000">
                                          <p:val>
                                            <p:strVal val="#ppt_w"/>
                                          </p:val>
                                        </p:tav>
                                      </p:tavLst>
                                    </p:anim>
                                    <p:anim calcmode="lin" valueType="num">
                                      <p:cBhvr>
                                        <p:cTn id="134" dur="1000" fill="hold"/>
                                        <p:tgtEl>
                                          <p:spTgt spid="421915"/>
                                        </p:tgtEl>
                                        <p:attrNameLst>
                                          <p:attrName>ppt_h</p:attrName>
                                        </p:attrNameLst>
                                      </p:cBhvr>
                                      <p:tavLst>
                                        <p:tav tm="0">
                                          <p:val>
                                            <p:fltVal val="0"/>
                                          </p:val>
                                        </p:tav>
                                        <p:tav tm="100000">
                                          <p:val>
                                            <p:strVal val="#ppt_h"/>
                                          </p:val>
                                        </p:tav>
                                      </p:tavLst>
                                    </p:anim>
                                    <p:animEffect transition="in" filter="fade">
                                      <p:cBhvr>
                                        <p:cTn id="135" dur="1000"/>
                                        <p:tgtEl>
                                          <p:spTgt spid="421915"/>
                                        </p:tgtEl>
                                      </p:cBhvr>
                                    </p:animEffect>
                                  </p:childTnLst>
                                </p:cTn>
                              </p:par>
                              <p:par>
                                <p:cTn id="136" presetID="53" presetClass="entr" presetSubtype="0" fill="hold" grpId="0" nodeType="withEffect">
                                  <p:stCondLst>
                                    <p:cond delay="0"/>
                                  </p:stCondLst>
                                  <p:childTnLst>
                                    <p:set>
                                      <p:cBhvr>
                                        <p:cTn id="137" dur="1" fill="hold">
                                          <p:stCondLst>
                                            <p:cond delay="0"/>
                                          </p:stCondLst>
                                        </p:cTn>
                                        <p:tgtEl>
                                          <p:spTgt spid="421916"/>
                                        </p:tgtEl>
                                        <p:attrNameLst>
                                          <p:attrName>style.visibility</p:attrName>
                                        </p:attrNameLst>
                                      </p:cBhvr>
                                      <p:to>
                                        <p:strVal val="visible"/>
                                      </p:to>
                                    </p:set>
                                    <p:anim calcmode="lin" valueType="num">
                                      <p:cBhvr>
                                        <p:cTn id="138" dur="1000" fill="hold"/>
                                        <p:tgtEl>
                                          <p:spTgt spid="421916"/>
                                        </p:tgtEl>
                                        <p:attrNameLst>
                                          <p:attrName>ppt_w</p:attrName>
                                        </p:attrNameLst>
                                      </p:cBhvr>
                                      <p:tavLst>
                                        <p:tav tm="0">
                                          <p:val>
                                            <p:fltVal val="0"/>
                                          </p:val>
                                        </p:tav>
                                        <p:tav tm="100000">
                                          <p:val>
                                            <p:strVal val="#ppt_w"/>
                                          </p:val>
                                        </p:tav>
                                      </p:tavLst>
                                    </p:anim>
                                    <p:anim calcmode="lin" valueType="num">
                                      <p:cBhvr>
                                        <p:cTn id="139" dur="1000" fill="hold"/>
                                        <p:tgtEl>
                                          <p:spTgt spid="421916"/>
                                        </p:tgtEl>
                                        <p:attrNameLst>
                                          <p:attrName>ppt_h</p:attrName>
                                        </p:attrNameLst>
                                      </p:cBhvr>
                                      <p:tavLst>
                                        <p:tav tm="0">
                                          <p:val>
                                            <p:fltVal val="0"/>
                                          </p:val>
                                        </p:tav>
                                        <p:tav tm="100000">
                                          <p:val>
                                            <p:strVal val="#ppt_h"/>
                                          </p:val>
                                        </p:tav>
                                      </p:tavLst>
                                    </p:anim>
                                    <p:animEffect transition="in" filter="fade">
                                      <p:cBhvr>
                                        <p:cTn id="140" dur="1000"/>
                                        <p:tgtEl>
                                          <p:spTgt spid="421916"/>
                                        </p:tgtEl>
                                      </p:cBhvr>
                                    </p:animEffect>
                                  </p:childTnLst>
                                </p:cTn>
                              </p:par>
                              <p:par>
                                <p:cTn id="141" presetID="53" presetClass="entr" presetSubtype="0" fill="hold" grpId="0" nodeType="withEffect">
                                  <p:stCondLst>
                                    <p:cond delay="0"/>
                                  </p:stCondLst>
                                  <p:childTnLst>
                                    <p:set>
                                      <p:cBhvr>
                                        <p:cTn id="142" dur="1" fill="hold">
                                          <p:stCondLst>
                                            <p:cond delay="0"/>
                                          </p:stCondLst>
                                        </p:cTn>
                                        <p:tgtEl>
                                          <p:spTgt spid="421917"/>
                                        </p:tgtEl>
                                        <p:attrNameLst>
                                          <p:attrName>style.visibility</p:attrName>
                                        </p:attrNameLst>
                                      </p:cBhvr>
                                      <p:to>
                                        <p:strVal val="visible"/>
                                      </p:to>
                                    </p:set>
                                    <p:anim calcmode="lin" valueType="num">
                                      <p:cBhvr>
                                        <p:cTn id="143" dur="1000" fill="hold"/>
                                        <p:tgtEl>
                                          <p:spTgt spid="421917"/>
                                        </p:tgtEl>
                                        <p:attrNameLst>
                                          <p:attrName>ppt_w</p:attrName>
                                        </p:attrNameLst>
                                      </p:cBhvr>
                                      <p:tavLst>
                                        <p:tav tm="0">
                                          <p:val>
                                            <p:fltVal val="0"/>
                                          </p:val>
                                        </p:tav>
                                        <p:tav tm="100000">
                                          <p:val>
                                            <p:strVal val="#ppt_w"/>
                                          </p:val>
                                        </p:tav>
                                      </p:tavLst>
                                    </p:anim>
                                    <p:anim calcmode="lin" valueType="num">
                                      <p:cBhvr>
                                        <p:cTn id="144" dur="1000" fill="hold"/>
                                        <p:tgtEl>
                                          <p:spTgt spid="421917"/>
                                        </p:tgtEl>
                                        <p:attrNameLst>
                                          <p:attrName>ppt_h</p:attrName>
                                        </p:attrNameLst>
                                      </p:cBhvr>
                                      <p:tavLst>
                                        <p:tav tm="0">
                                          <p:val>
                                            <p:fltVal val="0"/>
                                          </p:val>
                                        </p:tav>
                                        <p:tav tm="100000">
                                          <p:val>
                                            <p:strVal val="#ppt_h"/>
                                          </p:val>
                                        </p:tav>
                                      </p:tavLst>
                                    </p:anim>
                                    <p:animEffect transition="in" filter="fade">
                                      <p:cBhvr>
                                        <p:cTn id="145" dur="1000"/>
                                        <p:tgtEl>
                                          <p:spTgt spid="421917"/>
                                        </p:tgtEl>
                                      </p:cBhvr>
                                    </p:animEffect>
                                  </p:childTnLst>
                                </p:cTn>
                              </p:par>
                              <p:par>
                                <p:cTn id="146" presetID="53" presetClass="entr" presetSubtype="0" fill="hold" grpId="0" nodeType="withEffect">
                                  <p:stCondLst>
                                    <p:cond delay="0"/>
                                  </p:stCondLst>
                                  <p:childTnLst>
                                    <p:set>
                                      <p:cBhvr>
                                        <p:cTn id="147" dur="1" fill="hold">
                                          <p:stCondLst>
                                            <p:cond delay="0"/>
                                          </p:stCondLst>
                                        </p:cTn>
                                        <p:tgtEl>
                                          <p:spTgt spid="421918"/>
                                        </p:tgtEl>
                                        <p:attrNameLst>
                                          <p:attrName>style.visibility</p:attrName>
                                        </p:attrNameLst>
                                      </p:cBhvr>
                                      <p:to>
                                        <p:strVal val="visible"/>
                                      </p:to>
                                    </p:set>
                                    <p:anim calcmode="lin" valueType="num">
                                      <p:cBhvr>
                                        <p:cTn id="148" dur="1000" fill="hold"/>
                                        <p:tgtEl>
                                          <p:spTgt spid="421918"/>
                                        </p:tgtEl>
                                        <p:attrNameLst>
                                          <p:attrName>ppt_w</p:attrName>
                                        </p:attrNameLst>
                                      </p:cBhvr>
                                      <p:tavLst>
                                        <p:tav tm="0">
                                          <p:val>
                                            <p:fltVal val="0"/>
                                          </p:val>
                                        </p:tav>
                                        <p:tav tm="100000">
                                          <p:val>
                                            <p:strVal val="#ppt_w"/>
                                          </p:val>
                                        </p:tav>
                                      </p:tavLst>
                                    </p:anim>
                                    <p:anim calcmode="lin" valueType="num">
                                      <p:cBhvr>
                                        <p:cTn id="149" dur="1000" fill="hold"/>
                                        <p:tgtEl>
                                          <p:spTgt spid="421918"/>
                                        </p:tgtEl>
                                        <p:attrNameLst>
                                          <p:attrName>ppt_h</p:attrName>
                                        </p:attrNameLst>
                                      </p:cBhvr>
                                      <p:tavLst>
                                        <p:tav tm="0">
                                          <p:val>
                                            <p:fltVal val="0"/>
                                          </p:val>
                                        </p:tav>
                                        <p:tav tm="100000">
                                          <p:val>
                                            <p:strVal val="#ppt_h"/>
                                          </p:val>
                                        </p:tav>
                                      </p:tavLst>
                                    </p:anim>
                                    <p:animEffect transition="in" filter="fade">
                                      <p:cBhvr>
                                        <p:cTn id="150" dur="1000"/>
                                        <p:tgtEl>
                                          <p:spTgt spid="421918"/>
                                        </p:tgtEl>
                                      </p:cBhvr>
                                    </p:animEffect>
                                  </p:childTnLst>
                                </p:cTn>
                              </p:par>
                              <p:par>
                                <p:cTn id="151" presetID="53" presetClass="entr" presetSubtype="0" fill="hold" grpId="0" nodeType="withEffect">
                                  <p:stCondLst>
                                    <p:cond delay="0"/>
                                  </p:stCondLst>
                                  <p:childTnLst>
                                    <p:set>
                                      <p:cBhvr>
                                        <p:cTn id="152" dur="1" fill="hold">
                                          <p:stCondLst>
                                            <p:cond delay="0"/>
                                          </p:stCondLst>
                                        </p:cTn>
                                        <p:tgtEl>
                                          <p:spTgt spid="421919"/>
                                        </p:tgtEl>
                                        <p:attrNameLst>
                                          <p:attrName>style.visibility</p:attrName>
                                        </p:attrNameLst>
                                      </p:cBhvr>
                                      <p:to>
                                        <p:strVal val="visible"/>
                                      </p:to>
                                    </p:set>
                                    <p:anim calcmode="lin" valueType="num">
                                      <p:cBhvr>
                                        <p:cTn id="153" dur="1000" fill="hold"/>
                                        <p:tgtEl>
                                          <p:spTgt spid="421919"/>
                                        </p:tgtEl>
                                        <p:attrNameLst>
                                          <p:attrName>ppt_w</p:attrName>
                                        </p:attrNameLst>
                                      </p:cBhvr>
                                      <p:tavLst>
                                        <p:tav tm="0">
                                          <p:val>
                                            <p:fltVal val="0"/>
                                          </p:val>
                                        </p:tav>
                                        <p:tav tm="100000">
                                          <p:val>
                                            <p:strVal val="#ppt_w"/>
                                          </p:val>
                                        </p:tav>
                                      </p:tavLst>
                                    </p:anim>
                                    <p:anim calcmode="lin" valueType="num">
                                      <p:cBhvr>
                                        <p:cTn id="154" dur="1000" fill="hold"/>
                                        <p:tgtEl>
                                          <p:spTgt spid="421919"/>
                                        </p:tgtEl>
                                        <p:attrNameLst>
                                          <p:attrName>ppt_h</p:attrName>
                                        </p:attrNameLst>
                                      </p:cBhvr>
                                      <p:tavLst>
                                        <p:tav tm="0">
                                          <p:val>
                                            <p:fltVal val="0"/>
                                          </p:val>
                                        </p:tav>
                                        <p:tav tm="100000">
                                          <p:val>
                                            <p:strVal val="#ppt_h"/>
                                          </p:val>
                                        </p:tav>
                                      </p:tavLst>
                                    </p:anim>
                                    <p:animEffect transition="in" filter="fade">
                                      <p:cBhvr>
                                        <p:cTn id="155" dur="1000"/>
                                        <p:tgtEl>
                                          <p:spTgt spid="421919"/>
                                        </p:tgtEl>
                                      </p:cBhvr>
                                    </p:animEffect>
                                  </p:childTnLst>
                                </p:cTn>
                              </p:par>
                              <p:par>
                                <p:cTn id="156" presetID="53" presetClass="entr" presetSubtype="0" fill="hold" grpId="0" nodeType="withEffect">
                                  <p:stCondLst>
                                    <p:cond delay="0"/>
                                  </p:stCondLst>
                                  <p:childTnLst>
                                    <p:set>
                                      <p:cBhvr>
                                        <p:cTn id="157" dur="1" fill="hold">
                                          <p:stCondLst>
                                            <p:cond delay="0"/>
                                          </p:stCondLst>
                                        </p:cTn>
                                        <p:tgtEl>
                                          <p:spTgt spid="421920"/>
                                        </p:tgtEl>
                                        <p:attrNameLst>
                                          <p:attrName>style.visibility</p:attrName>
                                        </p:attrNameLst>
                                      </p:cBhvr>
                                      <p:to>
                                        <p:strVal val="visible"/>
                                      </p:to>
                                    </p:set>
                                    <p:anim calcmode="lin" valueType="num">
                                      <p:cBhvr>
                                        <p:cTn id="158" dur="1000" fill="hold"/>
                                        <p:tgtEl>
                                          <p:spTgt spid="421920"/>
                                        </p:tgtEl>
                                        <p:attrNameLst>
                                          <p:attrName>ppt_w</p:attrName>
                                        </p:attrNameLst>
                                      </p:cBhvr>
                                      <p:tavLst>
                                        <p:tav tm="0">
                                          <p:val>
                                            <p:fltVal val="0"/>
                                          </p:val>
                                        </p:tav>
                                        <p:tav tm="100000">
                                          <p:val>
                                            <p:strVal val="#ppt_w"/>
                                          </p:val>
                                        </p:tav>
                                      </p:tavLst>
                                    </p:anim>
                                    <p:anim calcmode="lin" valueType="num">
                                      <p:cBhvr>
                                        <p:cTn id="159" dur="1000" fill="hold"/>
                                        <p:tgtEl>
                                          <p:spTgt spid="421920"/>
                                        </p:tgtEl>
                                        <p:attrNameLst>
                                          <p:attrName>ppt_h</p:attrName>
                                        </p:attrNameLst>
                                      </p:cBhvr>
                                      <p:tavLst>
                                        <p:tav tm="0">
                                          <p:val>
                                            <p:fltVal val="0"/>
                                          </p:val>
                                        </p:tav>
                                        <p:tav tm="100000">
                                          <p:val>
                                            <p:strVal val="#ppt_h"/>
                                          </p:val>
                                        </p:tav>
                                      </p:tavLst>
                                    </p:anim>
                                    <p:animEffect transition="in" filter="fade">
                                      <p:cBhvr>
                                        <p:cTn id="160" dur="1000"/>
                                        <p:tgtEl>
                                          <p:spTgt spid="421920"/>
                                        </p:tgtEl>
                                      </p:cBhvr>
                                    </p:animEffect>
                                  </p:childTnLst>
                                </p:cTn>
                              </p:par>
                              <p:par>
                                <p:cTn id="161" presetID="53" presetClass="entr" presetSubtype="0" fill="hold" grpId="0" nodeType="withEffect">
                                  <p:stCondLst>
                                    <p:cond delay="0"/>
                                  </p:stCondLst>
                                  <p:childTnLst>
                                    <p:set>
                                      <p:cBhvr>
                                        <p:cTn id="162" dur="1" fill="hold">
                                          <p:stCondLst>
                                            <p:cond delay="0"/>
                                          </p:stCondLst>
                                        </p:cTn>
                                        <p:tgtEl>
                                          <p:spTgt spid="421921"/>
                                        </p:tgtEl>
                                        <p:attrNameLst>
                                          <p:attrName>style.visibility</p:attrName>
                                        </p:attrNameLst>
                                      </p:cBhvr>
                                      <p:to>
                                        <p:strVal val="visible"/>
                                      </p:to>
                                    </p:set>
                                    <p:anim calcmode="lin" valueType="num">
                                      <p:cBhvr>
                                        <p:cTn id="163" dur="1000" fill="hold"/>
                                        <p:tgtEl>
                                          <p:spTgt spid="421921"/>
                                        </p:tgtEl>
                                        <p:attrNameLst>
                                          <p:attrName>ppt_w</p:attrName>
                                        </p:attrNameLst>
                                      </p:cBhvr>
                                      <p:tavLst>
                                        <p:tav tm="0">
                                          <p:val>
                                            <p:fltVal val="0"/>
                                          </p:val>
                                        </p:tav>
                                        <p:tav tm="100000">
                                          <p:val>
                                            <p:strVal val="#ppt_w"/>
                                          </p:val>
                                        </p:tav>
                                      </p:tavLst>
                                    </p:anim>
                                    <p:anim calcmode="lin" valueType="num">
                                      <p:cBhvr>
                                        <p:cTn id="164" dur="1000" fill="hold"/>
                                        <p:tgtEl>
                                          <p:spTgt spid="421921"/>
                                        </p:tgtEl>
                                        <p:attrNameLst>
                                          <p:attrName>ppt_h</p:attrName>
                                        </p:attrNameLst>
                                      </p:cBhvr>
                                      <p:tavLst>
                                        <p:tav tm="0">
                                          <p:val>
                                            <p:fltVal val="0"/>
                                          </p:val>
                                        </p:tav>
                                        <p:tav tm="100000">
                                          <p:val>
                                            <p:strVal val="#ppt_h"/>
                                          </p:val>
                                        </p:tav>
                                      </p:tavLst>
                                    </p:anim>
                                    <p:animEffect transition="in" filter="fade">
                                      <p:cBhvr>
                                        <p:cTn id="165" dur="1000"/>
                                        <p:tgtEl>
                                          <p:spTgt spid="421921"/>
                                        </p:tgtEl>
                                      </p:cBhvr>
                                    </p:animEffect>
                                  </p:childTnLst>
                                </p:cTn>
                              </p:par>
                              <p:par>
                                <p:cTn id="166" presetID="53" presetClass="entr" presetSubtype="0" fill="hold" grpId="0" nodeType="withEffect">
                                  <p:stCondLst>
                                    <p:cond delay="0"/>
                                  </p:stCondLst>
                                  <p:childTnLst>
                                    <p:set>
                                      <p:cBhvr>
                                        <p:cTn id="167" dur="1" fill="hold">
                                          <p:stCondLst>
                                            <p:cond delay="0"/>
                                          </p:stCondLst>
                                        </p:cTn>
                                        <p:tgtEl>
                                          <p:spTgt spid="421922"/>
                                        </p:tgtEl>
                                        <p:attrNameLst>
                                          <p:attrName>style.visibility</p:attrName>
                                        </p:attrNameLst>
                                      </p:cBhvr>
                                      <p:to>
                                        <p:strVal val="visible"/>
                                      </p:to>
                                    </p:set>
                                    <p:anim calcmode="lin" valueType="num">
                                      <p:cBhvr>
                                        <p:cTn id="168" dur="1000" fill="hold"/>
                                        <p:tgtEl>
                                          <p:spTgt spid="421922"/>
                                        </p:tgtEl>
                                        <p:attrNameLst>
                                          <p:attrName>ppt_w</p:attrName>
                                        </p:attrNameLst>
                                      </p:cBhvr>
                                      <p:tavLst>
                                        <p:tav tm="0">
                                          <p:val>
                                            <p:fltVal val="0"/>
                                          </p:val>
                                        </p:tav>
                                        <p:tav tm="100000">
                                          <p:val>
                                            <p:strVal val="#ppt_w"/>
                                          </p:val>
                                        </p:tav>
                                      </p:tavLst>
                                    </p:anim>
                                    <p:anim calcmode="lin" valueType="num">
                                      <p:cBhvr>
                                        <p:cTn id="169" dur="1000" fill="hold"/>
                                        <p:tgtEl>
                                          <p:spTgt spid="421922"/>
                                        </p:tgtEl>
                                        <p:attrNameLst>
                                          <p:attrName>ppt_h</p:attrName>
                                        </p:attrNameLst>
                                      </p:cBhvr>
                                      <p:tavLst>
                                        <p:tav tm="0">
                                          <p:val>
                                            <p:fltVal val="0"/>
                                          </p:val>
                                        </p:tav>
                                        <p:tav tm="100000">
                                          <p:val>
                                            <p:strVal val="#ppt_h"/>
                                          </p:val>
                                        </p:tav>
                                      </p:tavLst>
                                    </p:anim>
                                    <p:animEffect transition="in" filter="fade">
                                      <p:cBhvr>
                                        <p:cTn id="170" dur="1000"/>
                                        <p:tgtEl>
                                          <p:spTgt spid="421922"/>
                                        </p:tgtEl>
                                      </p:cBhvr>
                                    </p:animEffect>
                                  </p:childTnLst>
                                </p:cTn>
                              </p:par>
                              <p:par>
                                <p:cTn id="171" presetID="53" presetClass="entr" presetSubtype="0" fill="hold" grpId="0" nodeType="withEffect">
                                  <p:stCondLst>
                                    <p:cond delay="0"/>
                                  </p:stCondLst>
                                  <p:childTnLst>
                                    <p:set>
                                      <p:cBhvr>
                                        <p:cTn id="172" dur="1" fill="hold">
                                          <p:stCondLst>
                                            <p:cond delay="0"/>
                                          </p:stCondLst>
                                        </p:cTn>
                                        <p:tgtEl>
                                          <p:spTgt spid="421923"/>
                                        </p:tgtEl>
                                        <p:attrNameLst>
                                          <p:attrName>style.visibility</p:attrName>
                                        </p:attrNameLst>
                                      </p:cBhvr>
                                      <p:to>
                                        <p:strVal val="visible"/>
                                      </p:to>
                                    </p:set>
                                    <p:anim calcmode="lin" valueType="num">
                                      <p:cBhvr>
                                        <p:cTn id="173" dur="1000" fill="hold"/>
                                        <p:tgtEl>
                                          <p:spTgt spid="421923"/>
                                        </p:tgtEl>
                                        <p:attrNameLst>
                                          <p:attrName>ppt_w</p:attrName>
                                        </p:attrNameLst>
                                      </p:cBhvr>
                                      <p:tavLst>
                                        <p:tav tm="0">
                                          <p:val>
                                            <p:fltVal val="0"/>
                                          </p:val>
                                        </p:tav>
                                        <p:tav tm="100000">
                                          <p:val>
                                            <p:strVal val="#ppt_w"/>
                                          </p:val>
                                        </p:tav>
                                      </p:tavLst>
                                    </p:anim>
                                    <p:anim calcmode="lin" valueType="num">
                                      <p:cBhvr>
                                        <p:cTn id="174" dur="1000" fill="hold"/>
                                        <p:tgtEl>
                                          <p:spTgt spid="421923"/>
                                        </p:tgtEl>
                                        <p:attrNameLst>
                                          <p:attrName>ppt_h</p:attrName>
                                        </p:attrNameLst>
                                      </p:cBhvr>
                                      <p:tavLst>
                                        <p:tav tm="0">
                                          <p:val>
                                            <p:fltVal val="0"/>
                                          </p:val>
                                        </p:tav>
                                        <p:tav tm="100000">
                                          <p:val>
                                            <p:strVal val="#ppt_h"/>
                                          </p:val>
                                        </p:tav>
                                      </p:tavLst>
                                    </p:anim>
                                    <p:animEffect transition="in" filter="fade">
                                      <p:cBhvr>
                                        <p:cTn id="175" dur="1000"/>
                                        <p:tgtEl>
                                          <p:spTgt spid="421923"/>
                                        </p:tgtEl>
                                      </p:cBhvr>
                                    </p:animEffect>
                                  </p:childTnLst>
                                </p:cTn>
                              </p:par>
                              <p:par>
                                <p:cTn id="176" presetID="53" presetClass="entr" presetSubtype="0" fill="hold" grpId="0" nodeType="withEffect">
                                  <p:stCondLst>
                                    <p:cond delay="0"/>
                                  </p:stCondLst>
                                  <p:childTnLst>
                                    <p:set>
                                      <p:cBhvr>
                                        <p:cTn id="177" dur="1" fill="hold">
                                          <p:stCondLst>
                                            <p:cond delay="0"/>
                                          </p:stCondLst>
                                        </p:cTn>
                                        <p:tgtEl>
                                          <p:spTgt spid="421924"/>
                                        </p:tgtEl>
                                        <p:attrNameLst>
                                          <p:attrName>style.visibility</p:attrName>
                                        </p:attrNameLst>
                                      </p:cBhvr>
                                      <p:to>
                                        <p:strVal val="visible"/>
                                      </p:to>
                                    </p:set>
                                    <p:anim calcmode="lin" valueType="num">
                                      <p:cBhvr>
                                        <p:cTn id="178" dur="1000" fill="hold"/>
                                        <p:tgtEl>
                                          <p:spTgt spid="421924"/>
                                        </p:tgtEl>
                                        <p:attrNameLst>
                                          <p:attrName>ppt_w</p:attrName>
                                        </p:attrNameLst>
                                      </p:cBhvr>
                                      <p:tavLst>
                                        <p:tav tm="0">
                                          <p:val>
                                            <p:fltVal val="0"/>
                                          </p:val>
                                        </p:tav>
                                        <p:tav tm="100000">
                                          <p:val>
                                            <p:strVal val="#ppt_w"/>
                                          </p:val>
                                        </p:tav>
                                      </p:tavLst>
                                    </p:anim>
                                    <p:anim calcmode="lin" valueType="num">
                                      <p:cBhvr>
                                        <p:cTn id="179" dur="1000" fill="hold"/>
                                        <p:tgtEl>
                                          <p:spTgt spid="421924"/>
                                        </p:tgtEl>
                                        <p:attrNameLst>
                                          <p:attrName>ppt_h</p:attrName>
                                        </p:attrNameLst>
                                      </p:cBhvr>
                                      <p:tavLst>
                                        <p:tav tm="0">
                                          <p:val>
                                            <p:fltVal val="0"/>
                                          </p:val>
                                        </p:tav>
                                        <p:tav tm="100000">
                                          <p:val>
                                            <p:strVal val="#ppt_h"/>
                                          </p:val>
                                        </p:tav>
                                      </p:tavLst>
                                    </p:anim>
                                    <p:animEffect transition="in" filter="fade">
                                      <p:cBhvr>
                                        <p:cTn id="180" dur="1000"/>
                                        <p:tgtEl>
                                          <p:spTgt spid="421924"/>
                                        </p:tgtEl>
                                      </p:cBhvr>
                                    </p:animEffect>
                                  </p:childTnLst>
                                </p:cTn>
                              </p:par>
                              <p:par>
                                <p:cTn id="181" presetID="53" presetClass="entr" presetSubtype="0" fill="hold" grpId="0" nodeType="withEffect">
                                  <p:stCondLst>
                                    <p:cond delay="0"/>
                                  </p:stCondLst>
                                  <p:childTnLst>
                                    <p:set>
                                      <p:cBhvr>
                                        <p:cTn id="182" dur="1" fill="hold">
                                          <p:stCondLst>
                                            <p:cond delay="0"/>
                                          </p:stCondLst>
                                        </p:cTn>
                                        <p:tgtEl>
                                          <p:spTgt spid="421925"/>
                                        </p:tgtEl>
                                        <p:attrNameLst>
                                          <p:attrName>style.visibility</p:attrName>
                                        </p:attrNameLst>
                                      </p:cBhvr>
                                      <p:to>
                                        <p:strVal val="visible"/>
                                      </p:to>
                                    </p:set>
                                    <p:anim calcmode="lin" valueType="num">
                                      <p:cBhvr>
                                        <p:cTn id="183" dur="1000" fill="hold"/>
                                        <p:tgtEl>
                                          <p:spTgt spid="421925"/>
                                        </p:tgtEl>
                                        <p:attrNameLst>
                                          <p:attrName>ppt_w</p:attrName>
                                        </p:attrNameLst>
                                      </p:cBhvr>
                                      <p:tavLst>
                                        <p:tav tm="0">
                                          <p:val>
                                            <p:fltVal val="0"/>
                                          </p:val>
                                        </p:tav>
                                        <p:tav tm="100000">
                                          <p:val>
                                            <p:strVal val="#ppt_w"/>
                                          </p:val>
                                        </p:tav>
                                      </p:tavLst>
                                    </p:anim>
                                    <p:anim calcmode="lin" valueType="num">
                                      <p:cBhvr>
                                        <p:cTn id="184" dur="1000" fill="hold"/>
                                        <p:tgtEl>
                                          <p:spTgt spid="421925"/>
                                        </p:tgtEl>
                                        <p:attrNameLst>
                                          <p:attrName>ppt_h</p:attrName>
                                        </p:attrNameLst>
                                      </p:cBhvr>
                                      <p:tavLst>
                                        <p:tav tm="0">
                                          <p:val>
                                            <p:fltVal val="0"/>
                                          </p:val>
                                        </p:tav>
                                        <p:tav tm="100000">
                                          <p:val>
                                            <p:strVal val="#ppt_h"/>
                                          </p:val>
                                        </p:tav>
                                      </p:tavLst>
                                    </p:anim>
                                    <p:animEffect transition="in" filter="fade">
                                      <p:cBhvr>
                                        <p:cTn id="185" dur="1000"/>
                                        <p:tgtEl>
                                          <p:spTgt spid="421925"/>
                                        </p:tgtEl>
                                      </p:cBhvr>
                                    </p:animEffect>
                                  </p:childTnLst>
                                </p:cTn>
                              </p:par>
                              <p:par>
                                <p:cTn id="186" presetID="53" presetClass="entr" presetSubtype="0" fill="hold" grpId="0" nodeType="withEffect">
                                  <p:stCondLst>
                                    <p:cond delay="0"/>
                                  </p:stCondLst>
                                  <p:childTnLst>
                                    <p:set>
                                      <p:cBhvr>
                                        <p:cTn id="187" dur="1" fill="hold">
                                          <p:stCondLst>
                                            <p:cond delay="0"/>
                                          </p:stCondLst>
                                        </p:cTn>
                                        <p:tgtEl>
                                          <p:spTgt spid="421926"/>
                                        </p:tgtEl>
                                        <p:attrNameLst>
                                          <p:attrName>style.visibility</p:attrName>
                                        </p:attrNameLst>
                                      </p:cBhvr>
                                      <p:to>
                                        <p:strVal val="visible"/>
                                      </p:to>
                                    </p:set>
                                    <p:anim calcmode="lin" valueType="num">
                                      <p:cBhvr>
                                        <p:cTn id="188" dur="1000" fill="hold"/>
                                        <p:tgtEl>
                                          <p:spTgt spid="421926"/>
                                        </p:tgtEl>
                                        <p:attrNameLst>
                                          <p:attrName>ppt_w</p:attrName>
                                        </p:attrNameLst>
                                      </p:cBhvr>
                                      <p:tavLst>
                                        <p:tav tm="0">
                                          <p:val>
                                            <p:fltVal val="0"/>
                                          </p:val>
                                        </p:tav>
                                        <p:tav tm="100000">
                                          <p:val>
                                            <p:strVal val="#ppt_w"/>
                                          </p:val>
                                        </p:tav>
                                      </p:tavLst>
                                    </p:anim>
                                    <p:anim calcmode="lin" valueType="num">
                                      <p:cBhvr>
                                        <p:cTn id="189" dur="1000" fill="hold"/>
                                        <p:tgtEl>
                                          <p:spTgt spid="421926"/>
                                        </p:tgtEl>
                                        <p:attrNameLst>
                                          <p:attrName>ppt_h</p:attrName>
                                        </p:attrNameLst>
                                      </p:cBhvr>
                                      <p:tavLst>
                                        <p:tav tm="0">
                                          <p:val>
                                            <p:fltVal val="0"/>
                                          </p:val>
                                        </p:tav>
                                        <p:tav tm="100000">
                                          <p:val>
                                            <p:strVal val="#ppt_h"/>
                                          </p:val>
                                        </p:tav>
                                      </p:tavLst>
                                    </p:anim>
                                    <p:animEffect transition="in" filter="fade">
                                      <p:cBhvr>
                                        <p:cTn id="190" dur="1000"/>
                                        <p:tgtEl>
                                          <p:spTgt spid="421926"/>
                                        </p:tgtEl>
                                      </p:cBhvr>
                                    </p:animEffect>
                                  </p:childTnLst>
                                </p:cTn>
                              </p:par>
                              <p:par>
                                <p:cTn id="191" presetID="53" presetClass="entr" presetSubtype="0" fill="hold" grpId="0" nodeType="withEffect">
                                  <p:stCondLst>
                                    <p:cond delay="0"/>
                                  </p:stCondLst>
                                  <p:childTnLst>
                                    <p:set>
                                      <p:cBhvr>
                                        <p:cTn id="192" dur="1" fill="hold">
                                          <p:stCondLst>
                                            <p:cond delay="0"/>
                                          </p:stCondLst>
                                        </p:cTn>
                                        <p:tgtEl>
                                          <p:spTgt spid="421928"/>
                                        </p:tgtEl>
                                        <p:attrNameLst>
                                          <p:attrName>style.visibility</p:attrName>
                                        </p:attrNameLst>
                                      </p:cBhvr>
                                      <p:to>
                                        <p:strVal val="visible"/>
                                      </p:to>
                                    </p:set>
                                    <p:anim calcmode="lin" valueType="num">
                                      <p:cBhvr>
                                        <p:cTn id="193" dur="1000" fill="hold"/>
                                        <p:tgtEl>
                                          <p:spTgt spid="421928"/>
                                        </p:tgtEl>
                                        <p:attrNameLst>
                                          <p:attrName>ppt_w</p:attrName>
                                        </p:attrNameLst>
                                      </p:cBhvr>
                                      <p:tavLst>
                                        <p:tav tm="0">
                                          <p:val>
                                            <p:fltVal val="0"/>
                                          </p:val>
                                        </p:tav>
                                        <p:tav tm="100000">
                                          <p:val>
                                            <p:strVal val="#ppt_w"/>
                                          </p:val>
                                        </p:tav>
                                      </p:tavLst>
                                    </p:anim>
                                    <p:anim calcmode="lin" valueType="num">
                                      <p:cBhvr>
                                        <p:cTn id="194" dur="1000" fill="hold"/>
                                        <p:tgtEl>
                                          <p:spTgt spid="421928"/>
                                        </p:tgtEl>
                                        <p:attrNameLst>
                                          <p:attrName>ppt_h</p:attrName>
                                        </p:attrNameLst>
                                      </p:cBhvr>
                                      <p:tavLst>
                                        <p:tav tm="0">
                                          <p:val>
                                            <p:fltVal val="0"/>
                                          </p:val>
                                        </p:tav>
                                        <p:tav tm="100000">
                                          <p:val>
                                            <p:strVal val="#ppt_h"/>
                                          </p:val>
                                        </p:tav>
                                      </p:tavLst>
                                    </p:anim>
                                    <p:animEffect transition="in" filter="fade">
                                      <p:cBhvr>
                                        <p:cTn id="195" dur="1000"/>
                                        <p:tgtEl>
                                          <p:spTgt spid="421928"/>
                                        </p:tgtEl>
                                      </p:cBhvr>
                                    </p:animEffect>
                                  </p:childTnLst>
                                </p:cTn>
                              </p:par>
                              <p:par>
                                <p:cTn id="196" presetID="53" presetClass="entr" presetSubtype="0" fill="hold" grpId="0" nodeType="withEffect">
                                  <p:stCondLst>
                                    <p:cond delay="0"/>
                                  </p:stCondLst>
                                  <p:childTnLst>
                                    <p:set>
                                      <p:cBhvr>
                                        <p:cTn id="197" dur="1" fill="hold">
                                          <p:stCondLst>
                                            <p:cond delay="0"/>
                                          </p:stCondLst>
                                        </p:cTn>
                                        <p:tgtEl>
                                          <p:spTgt spid="421929"/>
                                        </p:tgtEl>
                                        <p:attrNameLst>
                                          <p:attrName>style.visibility</p:attrName>
                                        </p:attrNameLst>
                                      </p:cBhvr>
                                      <p:to>
                                        <p:strVal val="visible"/>
                                      </p:to>
                                    </p:set>
                                    <p:anim calcmode="lin" valueType="num">
                                      <p:cBhvr>
                                        <p:cTn id="198" dur="1000" fill="hold"/>
                                        <p:tgtEl>
                                          <p:spTgt spid="421929"/>
                                        </p:tgtEl>
                                        <p:attrNameLst>
                                          <p:attrName>ppt_w</p:attrName>
                                        </p:attrNameLst>
                                      </p:cBhvr>
                                      <p:tavLst>
                                        <p:tav tm="0">
                                          <p:val>
                                            <p:fltVal val="0"/>
                                          </p:val>
                                        </p:tav>
                                        <p:tav tm="100000">
                                          <p:val>
                                            <p:strVal val="#ppt_w"/>
                                          </p:val>
                                        </p:tav>
                                      </p:tavLst>
                                    </p:anim>
                                    <p:anim calcmode="lin" valueType="num">
                                      <p:cBhvr>
                                        <p:cTn id="199" dur="1000" fill="hold"/>
                                        <p:tgtEl>
                                          <p:spTgt spid="421929"/>
                                        </p:tgtEl>
                                        <p:attrNameLst>
                                          <p:attrName>ppt_h</p:attrName>
                                        </p:attrNameLst>
                                      </p:cBhvr>
                                      <p:tavLst>
                                        <p:tav tm="0">
                                          <p:val>
                                            <p:fltVal val="0"/>
                                          </p:val>
                                        </p:tav>
                                        <p:tav tm="100000">
                                          <p:val>
                                            <p:strVal val="#ppt_h"/>
                                          </p:val>
                                        </p:tav>
                                      </p:tavLst>
                                    </p:anim>
                                    <p:animEffect transition="in" filter="fade">
                                      <p:cBhvr>
                                        <p:cTn id="200" dur="1000"/>
                                        <p:tgtEl>
                                          <p:spTgt spid="421929"/>
                                        </p:tgtEl>
                                      </p:cBhvr>
                                    </p:animEffect>
                                  </p:childTnLst>
                                </p:cTn>
                              </p:par>
                              <p:par>
                                <p:cTn id="201" presetID="53" presetClass="entr" presetSubtype="0" fill="hold" grpId="0" nodeType="withEffect">
                                  <p:stCondLst>
                                    <p:cond delay="0"/>
                                  </p:stCondLst>
                                  <p:childTnLst>
                                    <p:set>
                                      <p:cBhvr>
                                        <p:cTn id="202" dur="1" fill="hold">
                                          <p:stCondLst>
                                            <p:cond delay="0"/>
                                          </p:stCondLst>
                                        </p:cTn>
                                        <p:tgtEl>
                                          <p:spTgt spid="421930"/>
                                        </p:tgtEl>
                                        <p:attrNameLst>
                                          <p:attrName>style.visibility</p:attrName>
                                        </p:attrNameLst>
                                      </p:cBhvr>
                                      <p:to>
                                        <p:strVal val="visible"/>
                                      </p:to>
                                    </p:set>
                                    <p:anim calcmode="lin" valueType="num">
                                      <p:cBhvr>
                                        <p:cTn id="203" dur="1000" fill="hold"/>
                                        <p:tgtEl>
                                          <p:spTgt spid="421930"/>
                                        </p:tgtEl>
                                        <p:attrNameLst>
                                          <p:attrName>ppt_w</p:attrName>
                                        </p:attrNameLst>
                                      </p:cBhvr>
                                      <p:tavLst>
                                        <p:tav tm="0">
                                          <p:val>
                                            <p:fltVal val="0"/>
                                          </p:val>
                                        </p:tav>
                                        <p:tav tm="100000">
                                          <p:val>
                                            <p:strVal val="#ppt_w"/>
                                          </p:val>
                                        </p:tav>
                                      </p:tavLst>
                                    </p:anim>
                                    <p:anim calcmode="lin" valueType="num">
                                      <p:cBhvr>
                                        <p:cTn id="204" dur="1000" fill="hold"/>
                                        <p:tgtEl>
                                          <p:spTgt spid="421930"/>
                                        </p:tgtEl>
                                        <p:attrNameLst>
                                          <p:attrName>ppt_h</p:attrName>
                                        </p:attrNameLst>
                                      </p:cBhvr>
                                      <p:tavLst>
                                        <p:tav tm="0">
                                          <p:val>
                                            <p:fltVal val="0"/>
                                          </p:val>
                                        </p:tav>
                                        <p:tav tm="100000">
                                          <p:val>
                                            <p:strVal val="#ppt_h"/>
                                          </p:val>
                                        </p:tav>
                                      </p:tavLst>
                                    </p:anim>
                                    <p:animEffect transition="in" filter="fade">
                                      <p:cBhvr>
                                        <p:cTn id="205" dur="1000"/>
                                        <p:tgtEl>
                                          <p:spTgt spid="421930"/>
                                        </p:tgtEl>
                                      </p:cBhvr>
                                    </p:animEffect>
                                  </p:childTnLst>
                                </p:cTn>
                              </p:par>
                              <p:par>
                                <p:cTn id="206" presetID="53" presetClass="entr" presetSubtype="0" fill="hold" grpId="0" nodeType="withEffect">
                                  <p:stCondLst>
                                    <p:cond delay="0"/>
                                  </p:stCondLst>
                                  <p:childTnLst>
                                    <p:set>
                                      <p:cBhvr>
                                        <p:cTn id="207" dur="1" fill="hold">
                                          <p:stCondLst>
                                            <p:cond delay="0"/>
                                          </p:stCondLst>
                                        </p:cTn>
                                        <p:tgtEl>
                                          <p:spTgt spid="421931"/>
                                        </p:tgtEl>
                                        <p:attrNameLst>
                                          <p:attrName>style.visibility</p:attrName>
                                        </p:attrNameLst>
                                      </p:cBhvr>
                                      <p:to>
                                        <p:strVal val="visible"/>
                                      </p:to>
                                    </p:set>
                                    <p:anim calcmode="lin" valueType="num">
                                      <p:cBhvr>
                                        <p:cTn id="208" dur="1000" fill="hold"/>
                                        <p:tgtEl>
                                          <p:spTgt spid="421931"/>
                                        </p:tgtEl>
                                        <p:attrNameLst>
                                          <p:attrName>ppt_w</p:attrName>
                                        </p:attrNameLst>
                                      </p:cBhvr>
                                      <p:tavLst>
                                        <p:tav tm="0">
                                          <p:val>
                                            <p:fltVal val="0"/>
                                          </p:val>
                                        </p:tav>
                                        <p:tav tm="100000">
                                          <p:val>
                                            <p:strVal val="#ppt_w"/>
                                          </p:val>
                                        </p:tav>
                                      </p:tavLst>
                                    </p:anim>
                                    <p:anim calcmode="lin" valueType="num">
                                      <p:cBhvr>
                                        <p:cTn id="209" dur="1000" fill="hold"/>
                                        <p:tgtEl>
                                          <p:spTgt spid="421931"/>
                                        </p:tgtEl>
                                        <p:attrNameLst>
                                          <p:attrName>ppt_h</p:attrName>
                                        </p:attrNameLst>
                                      </p:cBhvr>
                                      <p:tavLst>
                                        <p:tav tm="0">
                                          <p:val>
                                            <p:fltVal val="0"/>
                                          </p:val>
                                        </p:tav>
                                        <p:tav tm="100000">
                                          <p:val>
                                            <p:strVal val="#ppt_h"/>
                                          </p:val>
                                        </p:tav>
                                      </p:tavLst>
                                    </p:anim>
                                    <p:animEffect transition="in" filter="fade">
                                      <p:cBhvr>
                                        <p:cTn id="210" dur="1000"/>
                                        <p:tgtEl>
                                          <p:spTgt spid="421931"/>
                                        </p:tgtEl>
                                      </p:cBhvr>
                                    </p:animEffect>
                                  </p:childTnLst>
                                </p:cTn>
                              </p:par>
                              <p:par>
                                <p:cTn id="211" presetID="53" presetClass="entr" presetSubtype="0" fill="hold" grpId="0" nodeType="withEffect">
                                  <p:stCondLst>
                                    <p:cond delay="0"/>
                                  </p:stCondLst>
                                  <p:childTnLst>
                                    <p:set>
                                      <p:cBhvr>
                                        <p:cTn id="212" dur="1" fill="hold">
                                          <p:stCondLst>
                                            <p:cond delay="0"/>
                                          </p:stCondLst>
                                        </p:cTn>
                                        <p:tgtEl>
                                          <p:spTgt spid="421932"/>
                                        </p:tgtEl>
                                        <p:attrNameLst>
                                          <p:attrName>style.visibility</p:attrName>
                                        </p:attrNameLst>
                                      </p:cBhvr>
                                      <p:to>
                                        <p:strVal val="visible"/>
                                      </p:to>
                                    </p:set>
                                    <p:anim calcmode="lin" valueType="num">
                                      <p:cBhvr>
                                        <p:cTn id="213" dur="1000" fill="hold"/>
                                        <p:tgtEl>
                                          <p:spTgt spid="421932"/>
                                        </p:tgtEl>
                                        <p:attrNameLst>
                                          <p:attrName>ppt_w</p:attrName>
                                        </p:attrNameLst>
                                      </p:cBhvr>
                                      <p:tavLst>
                                        <p:tav tm="0">
                                          <p:val>
                                            <p:fltVal val="0"/>
                                          </p:val>
                                        </p:tav>
                                        <p:tav tm="100000">
                                          <p:val>
                                            <p:strVal val="#ppt_w"/>
                                          </p:val>
                                        </p:tav>
                                      </p:tavLst>
                                    </p:anim>
                                    <p:anim calcmode="lin" valueType="num">
                                      <p:cBhvr>
                                        <p:cTn id="214" dur="1000" fill="hold"/>
                                        <p:tgtEl>
                                          <p:spTgt spid="421932"/>
                                        </p:tgtEl>
                                        <p:attrNameLst>
                                          <p:attrName>ppt_h</p:attrName>
                                        </p:attrNameLst>
                                      </p:cBhvr>
                                      <p:tavLst>
                                        <p:tav tm="0">
                                          <p:val>
                                            <p:fltVal val="0"/>
                                          </p:val>
                                        </p:tav>
                                        <p:tav tm="100000">
                                          <p:val>
                                            <p:strVal val="#ppt_h"/>
                                          </p:val>
                                        </p:tav>
                                      </p:tavLst>
                                    </p:anim>
                                    <p:animEffect transition="in" filter="fade">
                                      <p:cBhvr>
                                        <p:cTn id="215" dur="1000"/>
                                        <p:tgtEl>
                                          <p:spTgt spid="421932"/>
                                        </p:tgtEl>
                                      </p:cBhvr>
                                    </p:animEffect>
                                  </p:childTnLst>
                                </p:cTn>
                              </p:par>
                              <p:par>
                                <p:cTn id="216" presetID="53" presetClass="entr" presetSubtype="0" fill="hold" grpId="0" nodeType="withEffect">
                                  <p:stCondLst>
                                    <p:cond delay="0"/>
                                  </p:stCondLst>
                                  <p:childTnLst>
                                    <p:set>
                                      <p:cBhvr>
                                        <p:cTn id="217" dur="1" fill="hold">
                                          <p:stCondLst>
                                            <p:cond delay="0"/>
                                          </p:stCondLst>
                                        </p:cTn>
                                        <p:tgtEl>
                                          <p:spTgt spid="421933"/>
                                        </p:tgtEl>
                                        <p:attrNameLst>
                                          <p:attrName>style.visibility</p:attrName>
                                        </p:attrNameLst>
                                      </p:cBhvr>
                                      <p:to>
                                        <p:strVal val="visible"/>
                                      </p:to>
                                    </p:set>
                                    <p:anim calcmode="lin" valueType="num">
                                      <p:cBhvr>
                                        <p:cTn id="218" dur="1000" fill="hold"/>
                                        <p:tgtEl>
                                          <p:spTgt spid="421933"/>
                                        </p:tgtEl>
                                        <p:attrNameLst>
                                          <p:attrName>ppt_w</p:attrName>
                                        </p:attrNameLst>
                                      </p:cBhvr>
                                      <p:tavLst>
                                        <p:tav tm="0">
                                          <p:val>
                                            <p:fltVal val="0"/>
                                          </p:val>
                                        </p:tav>
                                        <p:tav tm="100000">
                                          <p:val>
                                            <p:strVal val="#ppt_w"/>
                                          </p:val>
                                        </p:tav>
                                      </p:tavLst>
                                    </p:anim>
                                    <p:anim calcmode="lin" valueType="num">
                                      <p:cBhvr>
                                        <p:cTn id="219" dur="1000" fill="hold"/>
                                        <p:tgtEl>
                                          <p:spTgt spid="421933"/>
                                        </p:tgtEl>
                                        <p:attrNameLst>
                                          <p:attrName>ppt_h</p:attrName>
                                        </p:attrNameLst>
                                      </p:cBhvr>
                                      <p:tavLst>
                                        <p:tav tm="0">
                                          <p:val>
                                            <p:fltVal val="0"/>
                                          </p:val>
                                        </p:tav>
                                        <p:tav tm="100000">
                                          <p:val>
                                            <p:strVal val="#ppt_h"/>
                                          </p:val>
                                        </p:tav>
                                      </p:tavLst>
                                    </p:anim>
                                    <p:animEffect transition="in" filter="fade">
                                      <p:cBhvr>
                                        <p:cTn id="220" dur="1000"/>
                                        <p:tgtEl>
                                          <p:spTgt spid="421933"/>
                                        </p:tgtEl>
                                      </p:cBhvr>
                                    </p:animEffect>
                                  </p:childTnLst>
                                </p:cTn>
                              </p:par>
                              <p:par>
                                <p:cTn id="221" presetID="53" presetClass="entr" presetSubtype="0" fill="hold" grpId="0" nodeType="withEffect">
                                  <p:stCondLst>
                                    <p:cond delay="0"/>
                                  </p:stCondLst>
                                  <p:childTnLst>
                                    <p:set>
                                      <p:cBhvr>
                                        <p:cTn id="222" dur="1" fill="hold">
                                          <p:stCondLst>
                                            <p:cond delay="0"/>
                                          </p:stCondLst>
                                        </p:cTn>
                                        <p:tgtEl>
                                          <p:spTgt spid="421934"/>
                                        </p:tgtEl>
                                        <p:attrNameLst>
                                          <p:attrName>style.visibility</p:attrName>
                                        </p:attrNameLst>
                                      </p:cBhvr>
                                      <p:to>
                                        <p:strVal val="visible"/>
                                      </p:to>
                                    </p:set>
                                    <p:anim calcmode="lin" valueType="num">
                                      <p:cBhvr>
                                        <p:cTn id="223" dur="1000" fill="hold"/>
                                        <p:tgtEl>
                                          <p:spTgt spid="421934"/>
                                        </p:tgtEl>
                                        <p:attrNameLst>
                                          <p:attrName>ppt_w</p:attrName>
                                        </p:attrNameLst>
                                      </p:cBhvr>
                                      <p:tavLst>
                                        <p:tav tm="0">
                                          <p:val>
                                            <p:fltVal val="0"/>
                                          </p:val>
                                        </p:tav>
                                        <p:tav tm="100000">
                                          <p:val>
                                            <p:strVal val="#ppt_w"/>
                                          </p:val>
                                        </p:tav>
                                      </p:tavLst>
                                    </p:anim>
                                    <p:anim calcmode="lin" valueType="num">
                                      <p:cBhvr>
                                        <p:cTn id="224" dur="1000" fill="hold"/>
                                        <p:tgtEl>
                                          <p:spTgt spid="421934"/>
                                        </p:tgtEl>
                                        <p:attrNameLst>
                                          <p:attrName>ppt_h</p:attrName>
                                        </p:attrNameLst>
                                      </p:cBhvr>
                                      <p:tavLst>
                                        <p:tav tm="0">
                                          <p:val>
                                            <p:fltVal val="0"/>
                                          </p:val>
                                        </p:tav>
                                        <p:tav tm="100000">
                                          <p:val>
                                            <p:strVal val="#ppt_h"/>
                                          </p:val>
                                        </p:tav>
                                      </p:tavLst>
                                    </p:anim>
                                    <p:animEffect transition="in" filter="fade">
                                      <p:cBhvr>
                                        <p:cTn id="225" dur="1000"/>
                                        <p:tgtEl>
                                          <p:spTgt spid="421934"/>
                                        </p:tgtEl>
                                      </p:cBhvr>
                                    </p:animEffect>
                                  </p:childTnLst>
                                </p:cTn>
                              </p:par>
                              <p:par>
                                <p:cTn id="226" presetID="53" presetClass="entr" presetSubtype="0" fill="hold" grpId="0" nodeType="withEffect">
                                  <p:stCondLst>
                                    <p:cond delay="0"/>
                                  </p:stCondLst>
                                  <p:childTnLst>
                                    <p:set>
                                      <p:cBhvr>
                                        <p:cTn id="227" dur="1" fill="hold">
                                          <p:stCondLst>
                                            <p:cond delay="0"/>
                                          </p:stCondLst>
                                        </p:cTn>
                                        <p:tgtEl>
                                          <p:spTgt spid="421935"/>
                                        </p:tgtEl>
                                        <p:attrNameLst>
                                          <p:attrName>style.visibility</p:attrName>
                                        </p:attrNameLst>
                                      </p:cBhvr>
                                      <p:to>
                                        <p:strVal val="visible"/>
                                      </p:to>
                                    </p:set>
                                    <p:anim calcmode="lin" valueType="num">
                                      <p:cBhvr>
                                        <p:cTn id="228" dur="1000" fill="hold"/>
                                        <p:tgtEl>
                                          <p:spTgt spid="421935"/>
                                        </p:tgtEl>
                                        <p:attrNameLst>
                                          <p:attrName>ppt_w</p:attrName>
                                        </p:attrNameLst>
                                      </p:cBhvr>
                                      <p:tavLst>
                                        <p:tav tm="0">
                                          <p:val>
                                            <p:fltVal val="0"/>
                                          </p:val>
                                        </p:tav>
                                        <p:tav tm="100000">
                                          <p:val>
                                            <p:strVal val="#ppt_w"/>
                                          </p:val>
                                        </p:tav>
                                      </p:tavLst>
                                    </p:anim>
                                    <p:anim calcmode="lin" valueType="num">
                                      <p:cBhvr>
                                        <p:cTn id="229" dur="1000" fill="hold"/>
                                        <p:tgtEl>
                                          <p:spTgt spid="421935"/>
                                        </p:tgtEl>
                                        <p:attrNameLst>
                                          <p:attrName>ppt_h</p:attrName>
                                        </p:attrNameLst>
                                      </p:cBhvr>
                                      <p:tavLst>
                                        <p:tav tm="0">
                                          <p:val>
                                            <p:fltVal val="0"/>
                                          </p:val>
                                        </p:tav>
                                        <p:tav tm="100000">
                                          <p:val>
                                            <p:strVal val="#ppt_h"/>
                                          </p:val>
                                        </p:tav>
                                      </p:tavLst>
                                    </p:anim>
                                    <p:animEffect transition="in" filter="fade">
                                      <p:cBhvr>
                                        <p:cTn id="230" dur="1000"/>
                                        <p:tgtEl>
                                          <p:spTgt spid="421935"/>
                                        </p:tgtEl>
                                      </p:cBhvr>
                                    </p:animEffect>
                                  </p:childTnLst>
                                </p:cTn>
                              </p:par>
                              <p:par>
                                <p:cTn id="231" presetID="53" presetClass="entr" presetSubtype="0" fill="hold" grpId="0" nodeType="withEffect">
                                  <p:stCondLst>
                                    <p:cond delay="0"/>
                                  </p:stCondLst>
                                  <p:childTnLst>
                                    <p:set>
                                      <p:cBhvr>
                                        <p:cTn id="232" dur="1" fill="hold">
                                          <p:stCondLst>
                                            <p:cond delay="0"/>
                                          </p:stCondLst>
                                        </p:cTn>
                                        <p:tgtEl>
                                          <p:spTgt spid="421936"/>
                                        </p:tgtEl>
                                        <p:attrNameLst>
                                          <p:attrName>style.visibility</p:attrName>
                                        </p:attrNameLst>
                                      </p:cBhvr>
                                      <p:to>
                                        <p:strVal val="visible"/>
                                      </p:to>
                                    </p:set>
                                    <p:anim calcmode="lin" valueType="num">
                                      <p:cBhvr>
                                        <p:cTn id="233" dur="1000" fill="hold"/>
                                        <p:tgtEl>
                                          <p:spTgt spid="421936"/>
                                        </p:tgtEl>
                                        <p:attrNameLst>
                                          <p:attrName>ppt_w</p:attrName>
                                        </p:attrNameLst>
                                      </p:cBhvr>
                                      <p:tavLst>
                                        <p:tav tm="0">
                                          <p:val>
                                            <p:fltVal val="0"/>
                                          </p:val>
                                        </p:tav>
                                        <p:tav tm="100000">
                                          <p:val>
                                            <p:strVal val="#ppt_w"/>
                                          </p:val>
                                        </p:tav>
                                      </p:tavLst>
                                    </p:anim>
                                    <p:anim calcmode="lin" valueType="num">
                                      <p:cBhvr>
                                        <p:cTn id="234" dur="1000" fill="hold"/>
                                        <p:tgtEl>
                                          <p:spTgt spid="421936"/>
                                        </p:tgtEl>
                                        <p:attrNameLst>
                                          <p:attrName>ppt_h</p:attrName>
                                        </p:attrNameLst>
                                      </p:cBhvr>
                                      <p:tavLst>
                                        <p:tav tm="0">
                                          <p:val>
                                            <p:fltVal val="0"/>
                                          </p:val>
                                        </p:tav>
                                        <p:tav tm="100000">
                                          <p:val>
                                            <p:strVal val="#ppt_h"/>
                                          </p:val>
                                        </p:tav>
                                      </p:tavLst>
                                    </p:anim>
                                    <p:animEffect transition="in" filter="fade">
                                      <p:cBhvr>
                                        <p:cTn id="235" dur="1000"/>
                                        <p:tgtEl>
                                          <p:spTgt spid="421936"/>
                                        </p:tgtEl>
                                      </p:cBhvr>
                                    </p:animEffect>
                                  </p:childTnLst>
                                </p:cTn>
                              </p:par>
                              <p:par>
                                <p:cTn id="236" presetID="53" presetClass="entr" presetSubtype="0" fill="hold" grpId="0" nodeType="withEffect">
                                  <p:stCondLst>
                                    <p:cond delay="0"/>
                                  </p:stCondLst>
                                  <p:childTnLst>
                                    <p:set>
                                      <p:cBhvr>
                                        <p:cTn id="237" dur="1" fill="hold">
                                          <p:stCondLst>
                                            <p:cond delay="0"/>
                                          </p:stCondLst>
                                        </p:cTn>
                                        <p:tgtEl>
                                          <p:spTgt spid="421937"/>
                                        </p:tgtEl>
                                        <p:attrNameLst>
                                          <p:attrName>style.visibility</p:attrName>
                                        </p:attrNameLst>
                                      </p:cBhvr>
                                      <p:to>
                                        <p:strVal val="visible"/>
                                      </p:to>
                                    </p:set>
                                    <p:anim calcmode="lin" valueType="num">
                                      <p:cBhvr>
                                        <p:cTn id="238" dur="1000" fill="hold"/>
                                        <p:tgtEl>
                                          <p:spTgt spid="421937"/>
                                        </p:tgtEl>
                                        <p:attrNameLst>
                                          <p:attrName>ppt_w</p:attrName>
                                        </p:attrNameLst>
                                      </p:cBhvr>
                                      <p:tavLst>
                                        <p:tav tm="0">
                                          <p:val>
                                            <p:fltVal val="0"/>
                                          </p:val>
                                        </p:tav>
                                        <p:tav tm="100000">
                                          <p:val>
                                            <p:strVal val="#ppt_w"/>
                                          </p:val>
                                        </p:tav>
                                      </p:tavLst>
                                    </p:anim>
                                    <p:anim calcmode="lin" valueType="num">
                                      <p:cBhvr>
                                        <p:cTn id="239" dur="1000" fill="hold"/>
                                        <p:tgtEl>
                                          <p:spTgt spid="421937"/>
                                        </p:tgtEl>
                                        <p:attrNameLst>
                                          <p:attrName>ppt_h</p:attrName>
                                        </p:attrNameLst>
                                      </p:cBhvr>
                                      <p:tavLst>
                                        <p:tav tm="0">
                                          <p:val>
                                            <p:fltVal val="0"/>
                                          </p:val>
                                        </p:tav>
                                        <p:tav tm="100000">
                                          <p:val>
                                            <p:strVal val="#ppt_h"/>
                                          </p:val>
                                        </p:tav>
                                      </p:tavLst>
                                    </p:anim>
                                    <p:animEffect transition="in" filter="fade">
                                      <p:cBhvr>
                                        <p:cTn id="240" dur="1000"/>
                                        <p:tgtEl>
                                          <p:spTgt spid="421937"/>
                                        </p:tgtEl>
                                      </p:cBhvr>
                                    </p:animEffect>
                                  </p:childTnLst>
                                </p:cTn>
                              </p:par>
                              <p:par>
                                <p:cTn id="241" presetID="53" presetClass="entr" presetSubtype="0" fill="hold" grpId="0" nodeType="withEffect">
                                  <p:stCondLst>
                                    <p:cond delay="0"/>
                                  </p:stCondLst>
                                  <p:childTnLst>
                                    <p:set>
                                      <p:cBhvr>
                                        <p:cTn id="242" dur="1" fill="hold">
                                          <p:stCondLst>
                                            <p:cond delay="0"/>
                                          </p:stCondLst>
                                        </p:cTn>
                                        <p:tgtEl>
                                          <p:spTgt spid="421938"/>
                                        </p:tgtEl>
                                        <p:attrNameLst>
                                          <p:attrName>style.visibility</p:attrName>
                                        </p:attrNameLst>
                                      </p:cBhvr>
                                      <p:to>
                                        <p:strVal val="visible"/>
                                      </p:to>
                                    </p:set>
                                    <p:anim calcmode="lin" valueType="num">
                                      <p:cBhvr>
                                        <p:cTn id="243" dur="1000" fill="hold"/>
                                        <p:tgtEl>
                                          <p:spTgt spid="421938"/>
                                        </p:tgtEl>
                                        <p:attrNameLst>
                                          <p:attrName>ppt_w</p:attrName>
                                        </p:attrNameLst>
                                      </p:cBhvr>
                                      <p:tavLst>
                                        <p:tav tm="0">
                                          <p:val>
                                            <p:fltVal val="0"/>
                                          </p:val>
                                        </p:tav>
                                        <p:tav tm="100000">
                                          <p:val>
                                            <p:strVal val="#ppt_w"/>
                                          </p:val>
                                        </p:tav>
                                      </p:tavLst>
                                    </p:anim>
                                    <p:anim calcmode="lin" valueType="num">
                                      <p:cBhvr>
                                        <p:cTn id="244" dur="1000" fill="hold"/>
                                        <p:tgtEl>
                                          <p:spTgt spid="421938"/>
                                        </p:tgtEl>
                                        <p:attrNameLst>
                                          <p:attrName>ppt_h</p:attrName>
                                        </p:attrNameLst>
                                      </p:cBhvr>
                                      <p:tavLst>
                                        <p:tav tm="0">
                                          <p:val>
                                            <p:fltVal val="0"/>
                                          </p:val>
                                        </p:tav>
                                        <p:tav tm="100000">
                                          <p:val>
                                            <p:strVal val="#ppt_h"/>
                                          </p:val>
                                        </p:tav>
                                      </p:tavLst>
                                    </p:anim>
                                    <p:animEffect transition="in" filter="fade">
                                      <p:cBhvr>
                                        <p:cTn id="245" dur="1000"/>
                                        <p:tgtEl>
                                          <p:spTgt spid="421938"/>
                                        </p:tgtEl>
                                      </p:cBhvr>
                                    </p:animEffect>
                                  </p:childTnLst>
                                </p:cTn>
                              </p:par>
                              <p:par>
                                <p:cTn id="246" presetID="53" presetClass="entr" presetSubtype="0" fill="hold" grpId="0" nodeType="withEffect">
                                  <p:stCondLst>
                                    <p:cond delay="0"/>
                                  </p:stCondLst>
                                  <p:childTnLst>
                                    <p:set>
                                      <p:cBhvr>
                                        <p:cTn id="247" dur="1" fill="hold">
                                          <p:stCondLst>
                                            <p:cond delay="0"/>
                                          </p:stCondLst>
                                        </p:cTn>
                                        <p:tgtEl>
                                          <p:spTgt spid="421939"/>
                                        </p:tgtEl>
                                        <p:attrNameLst>
                                          <p:attrName>style.visibility</p:attrName>
                                        </p:attrNameLst>
                                      </p:cBhvr>
                                      <p:to>
                                        <p:strVal val="visible"/>
                                      </p:to>
                                    </p:set>
                                    <p:anim calcmode="lin" valueType="num">
                                      <p:cBhvr>
                                        <p:cTn id="248" dur="1000" fill="hold"/>
                                        <p:tgtEl>
                                          <p:spTgt spid="421939"/>
                                        </p:tgtEl>
                                        <p:attrNameLst>
                                          <p:attrName>ppt_w</p:attrName>
                                        </p:attrNameLst>
                                      </p:cBhvr>
                                      <p:tavLst>
                                        <p:tav tm="0">
                                          <p:val>
                                            <p:fltVal val="0"/>
                                          </p:val>
                                        </p:tav>
                                        <p:tav tm="100000">
                                          <p:val>
                                            <p:strVal val="#ppt_w"/>
                                          </p:val>
                                        </p:tav>
                                      </p:tavLst>
                                    </p:anim>
                                    <p:anim calcmode="lin" valueType="num">
                                      <p:cBhvr>
                                        <p:cTn id="249" dur="1000" fill="hold"/>
                                        <p:tgtEl>
                                          <p:spTgt spid="421939"/>
                                        </p:tgtEl>
                                        <p:attrNameLst>
                                          <p:attrName>ppt_h</p:attrName>
                                        </p:attrNameLst>
                                      </p:cBhvr>
                                      <p:tavLst>
                                        <p:tav tm="0">
                                          <p:val>
                                            <p:fltVal val="0"/>
                                          </p:val>
                                        </p:tav>
                                        <p:tav tm="100000">
                                          <p:val>
                                            <p:strVal val="#ppt_h"/>
                                          </p:val>
                                        </p:tav>
                                      </p:tavLst>
                                    </p:anim>
                                    <p:animEffect transition="in" filter="fade">
                                      <p:cBhvr>
                                        <p:cTn id="250" dur="1000"/>
                                        <p:tgtEl>
                                          <p:spTgt spid="421939"/>
                                        </p:tgtEl>
                                      </p:cBhvr>
                                    </p:animEffect>
                                  </p:childTnLst>
                                </p:cTn>
                              </p:par>
                              <p:par>
                                <p:cTn id="251" presetID="53" presetClass="entr" presetSubtype="0" fill="hold" grpId="0" nodeType="withEffect">
                                  <p:stCondLst>
                                    <p:cond delay="0"/>
                                  </p:stCondLst>
                                  <p:childTnLst>
                                    <p:set>
                                      <p:cBhvr>
                                        <p:cTn id="252" dur="1" fill="hold">
                                          <p:stCondLst>
                                            <p:cond delay="0"/>
                                          </p:stCondLst>
                                        </p:cTn>
                                        <p:tgtEl>
                                          <p:spTgt spid="421940"/>
                                        </p:tgtEl>
                                        <p:attrNameLst>
                                          <p:attrName>style.visibility</p:attrName>
                                        </p:attrNameLst>
                                      </p:cBhvr>
                                      <p:to>
                                        <p:strVal val="visible"/>
                                      </p:to>
                                    </p:set>
                                    <p:anim calcmode="lin" valueType="num">
                                      <p:cBhvr>
                                        <p:cTn id="253" dur="1000" fill="hold"/>
                                        <p:tgtEl>
                                          <p:spTgt spid="421940"/>
                                        </p:tgtEl>
                                        <p:attrNameLst>
                                          <p:attrName>ppt_w</p:attrName>
                                        </p:attrNameLst>
                                      </p:cBhvr>
                                      <p:tavLst>
                                        <p:tav tm="0">
                                          <p:val>
                                            <p:fltVal val="0"/>
                                          </p:val>
                                        </p:tav>
                                        <p:tav tm="100000">
                                          <p:val>
                                            <p:strVal val="#ppt_w"/>
                                          </p:val>
                                        </p:tav>
                                      </p:tavLst>
                                    </p:anim>
                                    <p:anim calcmode="lin" valueType="num">
                                      <p:cBhvr>
                                        <p:cTn id="254" dur="1000" fill="hold"/>
                                        <p:tgtEl>
                                          <p:spTgt spid="421940"/>
                                        </p:tgtEl>
                                        <p:attrNameLst>
                                          <p:attrName>ppt_h</p:attrName>
                                        </p:attrNameLst>
                                      </p:cBhvr>
                                      <p:tavLst>
                                        <p:tav tm="0">
                                          <p:val>
                                            <p:fltVal val="0"/>
                                          </p:val>
                                        </p:tav>
                                        <p:tav tm="100000">
                                          <p:val>
                                            <p:strVal val="#ppt_h"/>
                                          </p:val>
                                        </p:tav>
                                      </p:tavLst>
                                    </p:anim>
                                    <p:animEffect transition="in" filter="fade">
                                      <p:cBhvr>
                                        <p:cTn id="255" dur="1000"/>
                                        <p:tgtEl>
                                          <p:spTgt spid="421940"/>
                                        </p:tgtEl>
                                      </p:cBhvr>
                                    </p:animEffect>
                                  </p:childTnLst>
                                </p:cTn>
                              </p:par>
                              <p:par>
                                <p:cTn id="256" presetID="53" presetClass="entr" presetSubtype="0" fill="hold" grpId="0" nodeType="withEffect">
                                  <p:stCondLst>
                                    <p:cond delay="0"/>
                                  </p:stCondLst>
                                  <p:childTnLst>
                                    <p:set>
                                      <p:cBhvr>
                                        <p:cTn id="257" dur="1" fill="hold">
                                          <p:stCondLst>
                                            <p:cond delay="0"/>
                                          </p:stCondLst>
                                        </p:cTn>
                                        <p:tgtEl>
                                          <p:spTgt spid="421941"/>
                                        </p:tgtEl>
                                        <p:attrNameLst>
                                          <p:attrName>style.visibility</p:attrName>
                                        </p:attrNameLst>
                                      </p:cBhvr>
                                      <p:to>
                                        <p:strVal val="visible"/>
                                      </p:to>
                                    </p:set>
                                    <p:anim calcmode="lin" valueType="num">
                                      <p:cBhvr>
                                        <p:cTn id="258" dur="1000" fill="hold"/>
                                        <p:tgtEl>
                                          <p:spTgt spid="421941"/>
                                        </p:tgtEl>
                                        <p:attrNameLst>
                                          <p:attrName>ppt_w</p:attrName>
                                        </p:attrNameLst>
                                      </p:cBhvr>
                                      <p:tavLst>
                                        <p:tav tm="0">
                                          <p:val>
                                            <p:fltVal val="0"/>
                                          </p:val>
                                        </p:tav>
                                        <p:tav tm="100000">
                                          <p:val>
                                            <p:strVal val="#ppt_w"/>
                                          </p:val>
                                        </p:tav>
                                      </p:tavLst>
                                    </p:anim>
                                    <p:anim calcmode="lin" valueType="num">
                                      <p:cBhvr>
                                        <p:cTn id="259" dur="1000" fill="hold"/>
                                        <p:tgtEl>
                                          <p:spTgt spid="421941"/>
                                        </p:tgtEl>
                                        <p:attrNameLst>
                                          <p:attrName>ppt_h</p:attrName>
                                        </p:attrNameLst>
                                      </p:cBhvr>
                                      <p:tavLst>
                                        <p:tav tm="0">
                                          <p:val>
                                            <p:fltVal val="0"/>
                                          </p:val>
                                        </p:tav>
                                        <p:tav tm="100000">
                                          <p:val>
                                            <p:strVal val="#ppt_h"/>
                                          </p:val>
                                        </p:tav>
                                      </p:tavLst>
                                    </p:anim>
                                    <p:animEffect transition="in" filter="fade">
                                      <p:cBhvr>
                                        <p:cTn id="260" dur="1000"/>
                                        <p:tgtEl>
                                          <p:spTgt spid="421941"/>
                                        </p:tgtEl>
                                      </p:cBhvr>
                                    </p:animEffect>
                                  </p:childTnLst>
                                </p:cTn>
                              </p:par>
                              <p:par>
                                <p:cTn id="261" presetID="53" presetClass="entr" presetSubtype="0" fill="hold" grpId="0" nodeType="withEffect">
                                  <p:stCondLst>
                                    <p:cond delay="0"/>
                                  </p:stCondLst>
                                  <p:childTnLst>
                                    <p:set>
                                      <p:cBhvr>
                                        <p:cTn id="262" dur="1" fill="hold">
                                          <p:stCondLst>
                                            <p:cond delay="0"/>
                                          </p:stCondLst>
                                        </p:cTn>
                                        <p:tgtEl>
                                          <p:spTgt spid="421942"/>
                                        </p:tgtEl>
                                        <p:attrNameLst>
                                          <p:attrName>style.visibility</p:attrName>
                                        </p:attrNameLst>
                                      </p:cBhvr>
                                      <p:to>
                                        <p:strVal val="visible"/>
                                      </p:to>
                                    </p:set>
                                    <p:anim calcmode="lin" valueType="num">
                                      <p:cBhvr>
                                        <p:cTn id="263" dur="1000" fill="hold"/>
                                        <p:tgtEl>
                                          <p:spTgt spid="421942"/>
                                        </p:tgtEl>
                                        <p:attrNameLst>
                                          <p:attrName>ppt_w</p:attrName>
                                        </p:attrNameLst>
                                      </p:cBhvr>
                                      <p:tavLst>
                                        <p:tav tm="0">
                                          <p:val>
                                            <p:fltVal val="0"/>
                                          </p:val>
                                        </p:tav>
                                        <p:tav tm="100000">
                                          <p:val>
                                            <p:strVal val="#ppt_w"/>
                                          </p:val>
                                        </p:tav>
                                      </p:tavLst>
                                    </p:anim>
                                    <p:anim calcmode="lin" valueType="num">
                                      <p:cBhvr>
                                        <p:cTn id="264" dur="1000" fill="hold"/>
                                        <p:tgtEl>
                                          <p:spTgt spid="421942"/>
                                        </p:tgtEl>
                                        <p:attrNameLst>
                                          <p:attrName>ppt_h</p:attrName>
                                        </p:attrNameLst>
                                      </p:cBhvr>
                                      <p:tavLst>
                                        <p:tav tm="0">
                                          <p:val>
                                            <p:fltVal val="0"/>
                                          </p:val>
                                        </p:tav>
                                        <p:tav tm="100000">
                                          <p:val>
                                            <p:strVal val="#ppt_h"/>
                                          </p:val>
                                        </p:tav>
                                      </p:tavLst>
                                    </p:anim>
                                    <p:animEffect transition="in" filter="fade">
                                      <p:cBhvr>
                                        <p:cTn id="265" dur="1000"/>
                                        <p:tgtEl>
                                          <p:spTgt spid="421942"/>
                                        </p:tgtEl>
                                      </p:cBhvr>
                                    </p:animEffect>
                                  </p:childTnLst>
                                </p:cTn>
                              </p:par>
                              <p:par>
                                <p:cTn id="266" presetID="53" presetClass="entr" presetSubtype="0" fill="hold" grpId="0" nodeType="withEffect">
                                  <p:stCondLst>
                                    <p:cond delay="0"/>
                                  </p:stCondLst>
                                  <p:childTnLst>
                                    <p:set>
                                      <p:cBhvr>
                                        <p:cTn id="267" dur="1" fill="hold">
                                          <p:stCondLst>
                                            <p:cond delay="0"/>
                                          </p:stCondLst>
                                        </p:cTn>
                                        <p:tgtEl>
                                          <p:spTgt spid="421943"/>
                                        </p:tgtEl>
                                        <p:attrNameLst>
                                          <p:attrName>style.visibility</p:attrName>
                                        </p:attrNameLst>
                                      </p:cBhvr>
                                      <p:to>
                                        <p:strVal val="visible"/>
                                      </p:to>
                                    </p:set>
                                    <p:anim calcmode="lin" valueType="num">
                                      <p:cBhvr>
                                        <p:cTn id="268" dur="1000" fill="hold"/>
                                        <p:tgtEl>
                                          <p:spTgt spid="421943"/>
                                        </p:tgtEl>
                                        <p:attrNameLst>
                                          <p:attrName>ppt_w</p:attrName>
                                        </p:attrNameLst>
                                      </p:cBhvr>
                                      <p:tavLst>
                                        <p:tav tm="0">
                                          <p:val>
                                            <p:fltVal val="0"/>
                                          </p:val>
                                        </p:tav>
                                        <p:tav tm="100000">
                                          <p:val>
                                            <p:strVal val="#ppt_w"/>
                                          </p:val>
                                        </p:tav>
                                      </p:tavLst>
                                    </p:anim>
                                    <p:anim calcmode="lin" valueType="num">
                                      <p:cBhvr>
                                        <p:cTn id="269" dur="1000" fill="hold"/>
                                        <p:tgtEl>
                                          <p:spTgt spid="421943"/>
                                        </p:tgtEl>
                                        <p:attrNameLst>
                                          <p:attrName>ppt_h</p:attrName>
                                        </p:attrNameLst>
                                      </p:cBhvr>
                                      <p:tavLst>
                                        <p:tav tm="0">
                                          <p:val>
                                            <p:fltVal val="0"/>
                                          </p:val>
                                        </p:tav>
                                        <p:tav tm="100000">
                                          <p:val>
                                            <p:strVal val="#ppt_h"/>
                                          </p:val>
                                        </p:tav>
                                      </p:tavLst>
                                    </p:anim>
                                    <p:animEffect transition="in" filter="fade">
                                      <p:cBhvr>
                                        <p:cTn id="270" dur="1000"/>
                                        <p:tgtEl>
                                          <p:spTgt spid="421943"/>
                                        </p:tgtEl>
                                      </p:cBhvr>
                                    </p:animEffect>
                                  </p:childTnLst>
                                </p:cTn>
                              </p:par>
                              <p:par>
                                <p:cTn id="271" presetID="53" presetClass="entr" presetSubtype="0" fill="hold" grpId="0" nodeType="withEffect">
                                  <p:stCondLst>
                                    <p:cond delay="0"/>
                                  </p:stCondLst>
                                  <p:childTnLst>
                                    <p:set>
                                      <p:cBhvr>
                                        <p:cTn id="272" dur="1" fill="hold">
                                          <p:stCondLst>
                                            <p:cond delay="0"/>
                                          </p:stCondLst>
                                        </p:cTn>
                                        <p:tgtEl>
                                          <p:spTgt spid="421944"/>
                                        </p:tgtEl>
                                        <p:attrNameLst>
                                          <p:attrName>style.visibility</p:attrName>
                                        </p:attrNameLst>
                                      </p:cBhvr>
                                      <p:to>
                                        <p:strVal val="visible"/>
                                      </p:to>
                                    </p:set>
                                    <p:anim calcmode="lin" valueType="num">
                                      <p:cBhvr>
                                        <p:cTn id="273" dur="1000" fill="hold"/>
                                        <p:tgtEl>
                                          <p:spTgt spid="421944"/>
                                        </p:tgtEl>
                                        <p:attrNameLst>
                                          <p:attrName>ppt_w</p:attrName>
                                        </p:attrNameLst>
                                      </p:cBhvr>
                                      <p:tavLst>
                                        <p:tav tm="0">
                                          <p:val>
                                            <p:fltVal val="0"/>
                                          </p:val>
                                        </p:tav>
                                        <p:tav tm="100000">
                                          <p:val>
                                            <p:strVal val="#ppt_w"/>
                                          </p:val>
                                        </p:tav>
                                      </p:tavLst>
                                    </p:anim>
                                    <p:anim calcmode="lin" valueType="num">
                                      <p:cBhvr>
                                        <p:cTn id="274" dur="1000" fill="hold"/>
                                        <p:tgtEl>
                                          <p:spTgt spid="421944"/>
                                        </p:tgtEl>
                                        <p:attrNameLst>
                                          <p:attrName>ppt_h</p:attrName>
                                        </p:attrNameLst>
                                      </p:cBhvr>
                                      <p:tavLst>
                                        <p:tav tm="0">
                                          <p:val>
                                            <p:fltVal val="0"/>
                                          </p:val>
                                        </p:tav>
                                        <p:tav tm="100000">
                                          <p:val>
                                            <p:strVal val="#ppt_h"/>
                                          </p:val>
                                        </p:tav>
                                      </p:tavLst>
                                    </p:anim>
                                    <p:animEffect transition="in" filter="fade">
                                      <p:cBhvr>
                                        <p:cTn id="275" dur="1000"/>
                                        <p:tgtEl>
                                          <p:spTgt spid="421944"/>
                                        </p:tgtEl>
                                      </p:cBhvr>
                                    </p:animEffect>
                                  </p:childTnLst>
                                </p:cTn>
                              </p:par>
                              <p:par>
                                <p:cTn id="276" presetID="53" presetClass="entr" presetSubtype="0" fill="hold" grpId="0" nodeType="withEffect">
                                  <p:stCondLst>
                                    <p:cond delay="0"/>
                                  </p:stCondLst>
                                  <p:childTnLst>
                                    <p:set>
                                      <p:cBhvr>
                                        <p:cTn id="277" dur="1" fill="hold">
                                          <p:stCondLst>
                                            <p:cond delay="0"/>
                                          </p:stCondLst>
                                        </p:cTn>
                                        <p:tgtEl>
                                          <p:spTgt spid="421945"/>
                                        </p:tgtEl>
                                        <p:attrNameLst>
                                          <p:attrName>style.visibility</p:attrName>
                                        </p:attrNameLst>
                                      </p:cBhvr>
                                      <p:to>
                                        <p:strVal val="visible"/>
                                      </p:to>
                                    </p:set>
                                    <p:anim calcmode="lin" valueType="num">
                                      <p:cBhvr>
                                        <p:cTn id="278" dur="1000" fill="hold"/>
                                        <p:tgtEl>
                                          <p:spTgt spid="421945"/>
                                        </p:tgtEl>
                                        <p:attrNameLst>
                                          <p:attrName>ppt_w</p:attrName>
                                        </p:attrNameLst>
                                      </p:cBhvr>
                                      <p:tavLst>
                                        <p:tav tm="0">
                                          <p:val>
                                            <p:fltVal val="0"/>
                                          </p:val>
                                        </p:tav>
                                        <p:tav tm="100000">
                                          <p:val>
                                            <p:strVal val="#ppt_w"/>
                                          </p:val>
                                        </p:tav>
                                      </p:tavLst>
                                    </p:anim>
                                    <p:anim calcmode="lin" valueType="num">
                                      <p:cBhvr>
                                        <p:cTn id="279" dur="1000" fill="hold"/>
                                        <p:tgtEl>
                                          <p:spTgt spid="421945"/>
                                        </p:tgtEl>
                                        <p:attrNameLst>
                                          <p:attrName>ppt_h</p:attrName>
                                        </p:attrNameLst>
                                      </p:cBhvr>
                                      <p:tavLst>
                                        <p:tav tm="0">
                                          <p:val>
                                            <p:fltVal val="0"/>
                                          </p:val>
                                        </p:tav>
                                        <p:tav tm="100000">
                                          <p:val>
                                            <p:strVal val="#ppt_h"/>
                                          </p:val>
                                        </p:tav>
                                      </p:tavLst>
                                    </p:anim>
                                    <p:animEffect transition="in" filter="fade">
                                      <p:cBhvr>
                                        <p:cTn id="280" dur="1000"/>
                                        <p:tgtEl>
                                          <p:spTgt spid="421945"/>
                                        </p:tgtEl>
                                      </p:cBhvr>
                                    </p:animEffect>
                                  </p:childTnLst>
                                </p:cTn>
                              </p:par>
                              <p:par>
                                <p:cTn id="281" presetID="53" presetClass="entr" presetSubtype="0" fill="hold" grpId="0" nodeType="withEffect">
                                  <p:stCondLst>
                                    <p:cond delay="0"/>
                                  </p:stCondLst>
                                  <p:childTnLst>
                                    <p:set>
                                      <p:cBhvr>
                                        <p:cTn id="282" dur="1" fill="hold">
                                          <p:stCondLst>
                                            <p:cond delay="0"/>
                                          </p:stCondLst>
                                        </p:cTn>
                                        <p:tgtEl>
                                          <p:spTgt spid="421946"/>
                                        </p:tgtEl>
                                        <p:attrNameLst>
                                          <p:attrName>style.visibility</p:attrName>
                                        </p:attrNameLst>
                                      </p:cBhvr>
                                      <p:to>
                                        <p:strVal val="visible"/>
                                      </p:to>
                                    </p:set>
                                    <p:anim calcmode="lin" valueType="num">
                                      <p:cBhvr>
                                        <p:cTn id="283" dur="1000" fill="hold"/>
                                        <p:tgtEl>
                                          <p:spTgt spid="421946"/>
                                        </p:tgtEl>
                                        <p:attrNameLst>
                                          <p:attrName>ppt_w</p:attrName>
                                        </p:attrNameLst>
                                      </p:cBhvr>
                                      <p:tavLst>
                                        <p:tav tm="0">
                                          <p:val>
                                            <p:fltVal val="0"/>
                                          </p:val>
                                        </p:tav>
                                        <p:tav tm="100000">
                                          <p:val>
                                            <p:strVal val="#ppt_w"/>
                                          </p:val>
                                        </p:tav>
                                      </p:tavLst>
                                    </p:anim>
                                    <p:anim calcmode="lin" valueType="num">
                                      <p:cBhvr>
                                        <p:cTn id="284" dur="1000" fill="hold"/>
                                        <p:tgtEl>
                                          <p:spTgt spid="421946"/>
                                        </p:tgtEl>
                                        <p:attrNameLst>
                                          <p:attrName>ppt_h</p:attrName>
                                        </p:attrNameLst>
                                      </p:cBhvr>
                                      <p:tavLst>
                                        <p:tav tm="0">
                                          <p:val>
                                            <p:fltVal val="0"/>
                                          </p:val>
                                        </p:tav>
                                        <p:tav tm="100000">
                                          <p:val>
                                            <p:strVal val="#ppt_h"/>
                                          </p:val>
                                        </p:tav>
                                      </p:tavLst>
                                    </p:anim>
                                    <p:animEffect transition="in" filter="fade">
                                      <p:cBhvr>
                                        <p:cTn id="285" dur="1000"/>
                                        <p:tgtEl>
                                          <p:spTgt spid="421946"/>
                                        </p:tgtEl>
                                      </p:cBhvr>
                                    </p:animEffect>
                                  </p:childTnLst>
                                </p:cTn>
                              </p:par>
                              <p:par>
                                <p:cTn id="286" presetID="53" presetClass="entr" presetSubtype="0" fill="hold" grpId="0" nodeType="withEffect">
                                  <p:stCondLst>
                                    <p:cond delay="0"/>
                                  </p:stCondLst>
                                  <p:childTnLst>
                                    <p:set>
                                      <p:cBhvr>
                                        <p:cTn id="287" dur="1" fill="hold">
                                          <p:stCondLst>
                                            <p:cond delay="0"/>
                                          </p:stCondLst>
                                        </p:cTn>
                                        <p:tgtEl>
                                          <p:spTgt spid="421947"/>
                                        </p:tgtEl>
                                        <p:attrNameLst>
                                          <p:attrName>style.visibility</p:attrName>
                                        </p:attrNameLst>
                                      </p:cBhvr>
                                      <p:to>
                                        <p:strVal val="visible"/>
                                      </p:to>
                                    </p:set>
                                    <p:anim calcmode="lin" valueType="num">
                                      <p:cBhvr>
                                        <p:cTn id="288" dur="1000" fill="hold"/>
                                        <p:tgtEl>
                                          <p:spTgt spid="421947"/>
                                        </p:tgtEl>
                                        <p:attrNameLst>
                                          <p:attrName>ppt_w</p:attrName>
                                        </p:attrNameLst>
                                      </p:cBhvr>
                                      <p:tavLst>
                                        <p:tav tm="0">
                                          <p:val>
                                            <p:fltVal val="0"/>
                                          </p:val>
                                        </p:tav>
                                        <p:tav tm="100000">
                                          <p:val>
                                            <p:strVal val="#ppt_w"/>
                                          </p:val>
                                        </p:tav>
                                      </p:tavLst>
                                    </p:anim>
                                    <p:anim calcmode="lin" valueType="num">
                                      <p:cBhvr>
                                        <p:cTn id="289" dur="1000" fill="hold"/>
                                        <p:tgtEl>
                                          <p:spTgt spid="421947"/>
                                        </p:tgtEl>
                                        <p:attrNameLst>
                                          <p:attrName>ppt_h</p:attrName>
                                        </p:attrNameLst>
                                      </p:cBhvr>
                                      <p:tavLst>
                                        <p:tav tm="0">
                                          <p:val>
                                            <p:fltVal val="0"/>
                                          </p:val>
                                        </p:tav>
                                        <p:tav tm="100000">
                                          <p:val>
                                            <p:strVal val="#ppt_h"/>
                                          </p:val>
                                        </p:tav>
                                      </p:tavLst>
                                    </p:anim>
                                    <p:animEffect transition="in" filter="fade">
                                      <p:cBhvr>
                                        <p:cTn id="290" dur="1000"/>
                                        <p:tgtEl>
                                          <p:spTgt spid="421947"/>
                                        </p:tgtEl>
                                      </p:cBhvr>
                                    </p:animEffect>
                                  </p:childTnLst>
                                </p:cTn>
                              </p:par>
                              <p:par>
                                <p:cTn id="291" presetID="53" presetClass="entr" presetSubtype="0" fill="hold" grpId="0" nodeType="withEffect">
                                  <p:stCondLst>
                                    <p:cond delay="0"/>
                                  </p:stCondLst>
                                  <p:childTnLst>
                                    <p:set>
                                      <p:cBhvr>
                                        <p:cTn id="292" dur="1" fill="hold">
                                          <p:stCondLst>
                                            <p:cond delay="0"/>
                                          </p:stCondLst>
                                        </p:cTn>
                                        <p:tgtEl>
                                          <p:spTgt spid="421948"/>
                                        </p:tgtEl>
                                        <p:attrNameLst>
                                          <p:attrName>style.visibility</p:attrName>
                                        </p:attrNameLst>
                                      </p:cBhvr>
                                      <p:to>
                                        <p:strVal val="visible"/>
                                      </p:to>
                                    </p:set>
                                    <p:anim calcmode="lin" valueType="num">
                                      <p:cBhvr>
                                        <p:cTn id="293" dur="1000" fill="hold"/>
                                        <p:tgtEl>
                                          <p:spTgt spid="421948"/>
                                        </p:tgtEl>
                                        <p:attrNameLst>
                                          <p:attrName>ppt_w</p:attrName>
                                        </p:attrNameLst>
                                      </p:cBhvr>
                                      <p:tavLst>
                                        <p:tav tm="0">
                                          <p:val>
                                            <p:fltVal val="0"/>
                                          </p:val>
                                        </p:tav>
                                        <p:tav tm="100000">
                                          <p:val>
                                            <p:strVal val="#ppt_w"/>
                                          </p:val>
                                        </p:tav>
                                      </p:tavLst>
                                    </p:anim>
                                    <p:anim calcmode="lin" valueType="num">
                                      <p:cBhvr>
                                        <p:cTn id="294" dur="1000" fill="hold"/>
                                        <p:tgtEl>
                                          <p:spTgt spid="421948"/>
                                        </p:tgtEl>
                                        <p:attrNameLst>
                                          <p:attrName>ppt_h</p:attrName>
                                        </p:attrNameLst>
                                      </p:cBhvr>
                                      <p:tavLst>
                                        <p:tav tm="0">
                                          <p:val>
                                            <p:fltVal val="0"/>
                                          </p:val>
                                        </p:tav>
                                        <p:tav tm="100000">
                                          <p:val>
                                            <p:strVal val="#ppt_h"/>
                                          </p:val>
                                        </p:tav>
                                      </p:tavLst>
                                    </p:anim>
                                    <p:animEffect transition="in" filter="fade">
                                      <p:cBhvr>
                                        <p:cTn id="295" dur="1000"/>
                                        <p:tgtEl>
                                          <p:spTgt spid="421948"/>
                                        </p:tgtEl>
                                      </p:cBhvr>
                                    </p:animEffect>
                                  </p:childTnLst>
                                </p:cTn>
                              </p:par>
                              <p:par>
                                <p:cTn id="296" presetID="53" presetClass="entr" presetSubtype="0" fill="hold" grpId="0" nodeType="withEffect">
                                  <p:stCondLst>
                                    <p:cond delay="0"/>
                                  </p:stCondLst>
                                  <p:childTnLst>
                                    <p:set>
                                      <p:cBhvr>
                                        <p:cTn id="297" dur="1" fill="hold">
                                          <p:stCondLst>
                                            <p:cond delay="0"/>
                                          </p:stCondLst>
                                        </p:cTn>
                                        <p:tgtEl>
                                          <p:spTgt spid="421949"/>
                                        </p:tgtEl>
                                        <p:attrNameLst>
                                          <p:attrName>style.visibility</p:attrName>
                                        </p:attrNameLst>
                                      </p:cBhvr>
                                      <p:to>
                                        <p:strVal val="visible"/>
                                      </p:to>
                                    </p:set>
                                    <p:anim calcmode="lin" valueType="num">
                                      <p:cBhvr>
                                        <p:cTn id="298" dur="1000" fill="hold"/>
                                        <p:tgtEl>
                                          <p:spTgt spid="421949"/>
                                        </p:tgtEl>
                                        <p:attrNameLst>
                                          <p:attrName>ppt_w</p:attrName>
                                        </p:attrNameLst>
                                      </p:cBhvr>
                                      <p:tavLst>
                                        <p:tav tm="0">
                                          <p:val>
                                            <p:fltVal val="0"/>
                                          </p:val>
                                        </p:tav>
                                        <p:tav tm="100000">
                                          <p:val>
                                            <p:strVal val="#ppt_w"/>
                                          </p:val>
                                        </p:tav>
                                      </p:tavLst>
                                    </p:anim>
                                    <p:anim calcmode="lin" valueType="num">
                                      <p:cBhvr>
                                        <p:cTn id="299" dur="1000" fill="hold"/>
                                        <p:tgtEl>
                                          <p:spTgt spid="421949"/>
                                        </p:tgtEl>
                                        <p:attrNameLst>
                                          <p:attrName>ppt_h</p:attrName>
                                        </p:attrNameLst>
                                      </p:cBhvr>
                                      <p:tavLst>
                                        <p:tav tm="0">
                                          <p:val>
                                            <p:fltVal val="0"/>
                                          </p:val>
                                        </p:tav>
                                        <p:tav tm="100000">
                                          <p:val>
                                            <p:strVal val="#ppt_h"/>
                                          </p:val>
                                        </p:tav>
                                      </p:tavLst>
                                    </p:anim>
                                    <p:animEffect transition="in" filter="fade">
                                      <p:cBhvr>
                                        <p:cTn id="300" dur="1000"/>
                                        <p:tgtEl>
                                          <p:spTgt spid="421949"/>
                                        </p:tgtEl>
                                      </p:cBhvr>
                                    </p:animEffect>
                                  </p:childTnLst>
                                </p:cTn>
                              </p:par>
                              <p:par>
                                <p:cTn id="301" presetID="53" presetClass="entr" presetSubtype="0" fill="hold" grpId="0" nodeType="withEffect">
                                  <p:stCondLst>
                                    <p:cond delay="0"/>
                                  </p:stCondLst>
                                  <p:childTnLst>
                                    <p:set>
                                      <p:cBhvr>
                                        <p:cTn id="302" dur="1" fill="hold">
                                          <p:stCondLst>
                                            <p:cond delay="0"/>
                                          </p:stCondLst>
                                        </p:cTn>
                                        <p:tgtEl>
                                          <p:spTgt spid="421950"/>
                                        </p:tgtEl>
                                        <p:attrNameLst>
                                          <p:attrName>style.visibility</p:attrName>
                                        </p:attrNameLst>
                                      </p:cBhvr>
                                      <p:to>
                                        <p:strVal val="visible"/>
                                      </p:to>
                                    </p:set>
                                    <p:anim calcmode="lin" valueType="num">
                                      <p:cBhvr>
                                        <p:cTn id="303" dur="1000" fill="hold"/>
                                        <p:tgtEl>
                                          <p:spTgt spid="421950"/>
                                        </p:tgtEl>
                                        <p:attrNameLst>
                                          <p:attrName>ppt_w</p:attrName>
                                        </p:attrNameLst>
                                      </p:cBhvr>
                                      <p:tavLst>
                                        <p:tav tm="0">
                                          <p:val>
                                            <p:fltVal val="0"/>
                                          </p:val>
                                        </p:tav>
                                        <p:tav tm="100000">
                                          <p:val>
                                            <p:strVal val="#ppt_w"/>
                                          </p:val>
                                        </p:tav>
                                      </p:tavLst>
                                    </p:anim>
                                    <p:anim calcmode="lin" valueType="num">
                                      <p:cBhvr>
                                        <p:cTn id="304" dur="1000" fill="hold"/>
                                        <p:tgtEl>
                                          <p:spTgt spid="421950"/>
                                        </p:tgtEl>
                                        <p:attrNameLst>
                                          <p:attrName>ppt_h</p:attrName>
                                        </p:attrNameLst>
                                      </p:cBhvr>
                                      <p:tavLst>
                                        <p:tav tm="0">
                                          <p:val>
                                            <p:fltVal val="0"/>
                                          </p:val>
                                        </p:tav>
                                        <p:tav tm="100000">
                                          <p:val>
                                            <p:strVal val="#ppt_h"/>
                                          </p:val>
                                        </p:tav>
                                      </p:tavLst>
                                    </p:anim>
                                    <p:animEffect transition="in" filter="fade">
                                      <p:cBhvr>
                                        <p:cTn id="305" dur="1000"/>
                                        <p:tgtEl>
                                          <p:spTgt spid="421950"/>
                                        </p:tgtEl>
                                      </p:cBhvr>
                                    </p:animEffect>
                                  </p:childTnLst>
                                </p:cTn>
                              </p:par>
                              <p:par>
                                <p:cTn id="306" presetID="53" presetClass="entr" presetSubtype="0" fill="hold" grpId="0" nodeType="withEffect">
                                  <p:stCondLst>
                                    <p:cond delay="0"/>
                                  </p:stCondLst>
                                  <p:childTnLst>
                                    <p:set>
                                      <p:cBhvr>
                                        <p:cTn id="307" dur="1" fill="hold">
                                          <p:stCondLst>
                                            <p:cond delay="0"/>
                                          </p:stCondLst>
                                        </p:cTn>
                                        <p:tgtEl>
                                          <p:spTgt spid="421951"/>
                                        </p:tgtEl>
                                        <p:attrNameLst>
                                          <p:attrName>style.visibility</p:attrName>
                                        </p:attrNameLst>
                                      </p:cBhvr>
                                      <p:to>
                                        <p:strVal val="visible"/>
                                      </p:to>
                                    </p:set>
                                    <p:anim calcmode="lin" valueType="num">
                                      <p:cBhvr>
                                        <p:cTn id="308" dur="1000" fill="hold"/>
                                        <p:tgtEl>
                                          <p:spTgt spid="421951"/>
                                        </p:tgtEl>
                                        <p:attrNameLst>
                                          <p:attrName>ppt_w</p:attrName>
                                        </p:attrNameLst>
                                      </p:cBhvr>
                                      <p:tavLst>
                                        <p:tav tm="0">
                                          <p:val>
                                            <p:fltVal val="0"/>
                                          </p:val>
                                        </p:tav>
                                        <p:tav tm="100000">
                                          <p:val>
                                            <p:strVal val="#ppt_w"/>
                                          </p:val>
                                        </p:tav>
                                      </p:tavLst>
                                    </p:anim>
                                    <p:anim calcmode="lin" valueType="num">
                                      <p:cBhvr>
                                        <p:cTn id="309" dur="1000" fill="hold"/>
                                        <p:tgtEl>
                                          <p:spTgt spid="421951"/>
                                        </p:tgtEl>
                                        <p:attrNameLst>
                                          <p:attrName>ppt_h</p:attrName>
                                        </p:attrNameLst>
                                      </p:cBhvr>
                                      <p:tavLst>
                                        <p:tav tm="0">
                                          <p:val>
                                            <p:fltVal val="0"/>
                                          </p:val>
                                        </p:tav>
                                        <p:tav tm="100000">
                                          <p:val>
                                            <p:strVal val="#ppt_h"/>
                                          </p:val>
                                        </p:tav>
                                      </p:tavLst>
                                    </p:anim>
                                    <p:animEffect transition="in" filter="fade">
                                      <p:cBhvr>
                                        <p:cTn id="310" dur="1000"/>
                                        <p:tgtEl>
                                          <p:spTgt spid="421951"/>
                                        </p:tgtEl>
                                      </p:cBhvr>
                                    </p:animEffect>
                                  </p:childTnLst>
                                </p:cTn>
                              </p:par>
                              <p:par>
                                <p:cTn id="311" presetID="53" presetClass="entr" presetSubtype="0" fill="hold" grpId="0" nodeType="withEffect">
                                  <p:stCondLst>
                                    <p:cond delay="0"/>
                                  </p:stCondLst>
                                  <p:childTnLst>
                                    <p:set>
                                      <p:cBhvr>
                                        <p:cTn id="312" dur="1" fill="hold">
                                          <p:stCondLst>
                                            <p:cond delay="0"/>
                                          </p:stCondLst>
                                        </p:cTn>
                                        <p:tgtEl>
                                          <p:spTgt spid="421952"/>
                                        </p:tgtEl>
                                        <p:attrNameLst>
                                          <p:attrName>style.visibility</p:attrName>
                                        </p:attrNameLst>
                                      </p:cBhvr>
                                      <p:to>
                                        <p:strVal val="visible"/>
                                      </p:to>
                                    </p:set>
                                    <p:anim calcmode="lin" valueType="num">
                                      <p:cBhvr>
                                        <p:cTn id="313" dur="1000" fill="hold"/>
                                        <p:tgtEl>
                                          <p:spTgt spid="421952"/>
                                        </p:tgtEl>
                                        <p:attrNameLst>
                                          <p:attrName>ppt_w</p:attrName>
                                        </p:attrNameLst>
                                      </p:cBhvr>
                                      <p:tavLst>
                                        <p:tav tm="0">
                                          <p:val>
                                            <p:fltVal val="0"/>
                                          </p:val>
                                        </p:tav>
                                        <p:tav tm="100000">
                                          <p:val>
                                            <p:strVal val="#ppt_w"/>
                                          </p:val>
                                        </p:tav>
                                      </p:tavLst>
                                    </p:anim>
                                    <p:anim calcmode="lin" valueType="num">
                                      <p:cBhvr>
                                        <p:cTn id="314" dur="1000" fill="hold"/>
                                        <p:tgtEl>
                                          <p:spTgt spid="421952"/>
                                        </p:tgtEl>
                                        <p:attrNameLst>
                                          <p:attrName>ppt_h</p:attrName>
                                        </p:attrNameLst>
                                      </p:cBhvr>
                                      <p:tavLst>
                                        <p:tav tm="0">
                                          <p:val>
                                            <p:fltVal val="0"/>
                                          </p:val>
                                        </p:tav>
                                        <p:tav tm="100000">
                                          <p:val>
                                            <p:strVal val="#ppt_h"/>
                                          </p:val>
                                        </p:tav>
                                      </p:tavLst>
                                    </p:anim>
                                    <p:animEffect transition="in" filter="fade">
                                      <p:cBhvr>
                                        <p:cTn id="315" dur="1000"/>
                                        <p:tgtEl>
                                          <p:spTgt spid="42195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21891" grpId="0" animBg="1"/>
      <p:bldP spid="421892" grpId="0" animBg="1"/>
      <p:bldP spid="421893" grpId="0" animBg="1"/>
      <p:bldP spid="421894" grpId="0" animBg="1"/>
      <p:bldP spid="421895" grpId="0" animBg="1"/>
      <p:bldP spid="421896" grpId="0" animBg="1"/>
      <p:bldP spid="421897" grpId="0" animBg="1"/>
      <p:bldP spid="421898" grpId="0" animBg="1"/>
      <p:bldP spid="421899" grpId="0" animBg="1"/>
      <p:bldP spid="421900" grpId="0" animBg="1"/>
      <p:bldP spid="421901" grpId="0" animBg="1"/>
      <p:bldP spid="421902" grpId="0" animBg="1"/>
      <p:bldP spid="421903" grpId="0" animBg="1"/>
      <p:bldP spid="421904" grpId="0" animBg="1"/>
      <p:bldP spid="421905" grpId="0" animBg="1"/>
      <p:bldP spid="421906" grpId="0" animBg="1"/>
      <p:bldP spid="421907" grpId="0" animBg="1"/>
      <p:bldP spid="421908" grpId="0" animBg="1"/>
      <p:bldP spid="421909" grpId="0" animBg="1"/>
      <p:bldP spid="421910" grpId="0" animBg="1"/>
      <p:bldP spid="421911" grpId="0" animBg="1"/>
      <p:bldP spid="421912" grpId="0" animBg="1"/>
      <p:bldP spid="421913" grpId="0" animBg="1"/>
      <p:bldP spid="421914" grpId="0" animBg="1"/>
      <p:bldP spid="421915" grpId="0" animBg="1"/>
      <p:bldP spid="421916" grpId="0" animBg="1"/>
      <p:bldP spid="421917" grpId="0" animBg="1"/>
      <p:bldP spid="421918" grpId="0" animBg="1"/>
      <p:bldP spid="421919" grpId="0" animBg="1"/>
      <p:bldP spid="421920" grpId="0" animBg="1"/>
      <p:bldP spid="421921" grpId="0" animBg="1"/>
      <p:bldP spid="421922" grpId="0" animBg="1"/>
      <p:bldP spid="421923" grpId="0" animBg="1"/>
      <p:bldP spid="421924" grpId="0" animBg="1"/>
      <p:bldP spid="421925" grpId="0" animBg="1"/>
      <p:bldP spid="421926" grpId="0" animBg="1"/>
      <p:bldP spid="421927" grpId="0"/>
      <p:bldP spid="421928" grpId="0"/>
      <p:bldP spid="421929" grpId="0"/>
      <p:bldP spid="421930" grpId="0"/>
      <p:bldP spid="421931" grpId="0"/>
      <p:bldP spid="421932" grpId="0"/>
      <p:bldP spid="421933" grpId="0"/>
      <p:bldP spid="421934" grpId="0"/>
      <p:bldP spid="421935" grpId="0"/>
      <p:bldP spid="421936" grpId="0"/>
      <p:bldP spid="421937" grpId="0"/>
      <p:bldP spid="421938" grpId="0"/>
      <p:bldP spid="421939" grpId="0"/>
      <p:bldP spid="421940" grpId="0"/>
      <p:bldP spid="421941" grpId="0"/>
      <p:bldP spid="421942" grpId="0"/>
      <p:bldP spid="421943" grpId="0"/>
      <p:bldP spid="421944" grpId="0"/>
      <p:bldP spid="421945" grpId="0"/>
      <p:bldP spid="421946" grpId="0"/>
      <p:bldP spid="421947" grpId="0" animBg="1"/>
      <p:bldP spid="421948" grpId="0" animBg="1"/>
      <p:bldP spid="421949" grpId="0" animBg="1"/>
      <p:bldP spid="421950" grpId="0" animBg="1"/>
      <p:bldP spid="421951" grpId="0" animBg="1"/>
      <p:bldP spid="421952" grpId="0" animBg="1"/>
    </p:bldLst>
  </p:timing>
</p:sld>
</file>

<file path=ppt/slides/slide6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23938" name="Text Box 2"/>
          <p:cNvSpPr txBox="1">
            <a:spLocks noChangeArrowheads="1"/>
          </p:cNvSpPr>
          <p:nvPr/>
        </p:nvSpPr>
        <p:spPr bwMode="auto">
          <a:xfrm>
            <a:off x="152400" y="152400"/>
            <a:ext cx="8839200" cy="6557963"/>
          </a:xfrm>
          <a:prstGeom prst="rect">
            <a:avLst/>
          </a:prstGeom>
          <a:noFill/>
          <a:ln w="9525">
            <a:noFill/>
            <a:miter lim="800000"/>
            <a:headEnd/>
            <a:tailEnd/>
          </a:ln>
          <a:effectLst/>
        </p:spPr>
        <p:txBody>
          <a:bodyPr>
            <a:spAutoFit/>
          </a:bodyPr>
          <a:lstStyle/>
          <a:p>
            <a:pPr algn="l">
              <a:lnSpc>
                <a:spcPct val="100000"/>
              </a:lnSpc>
            </a:pPr>
            <a:endParaRPr lang="en-US" sz="1800" b="0">
              <a:solidFill>
                <a:schemeClr val="tx1"/>
              </a:solidFill>
              <a:effectLst/>
              <a:latin typeface="Trebuchet MS" pitchFamily="34" charset="0"/>
            </a:endParaRPr>
          </a:p>
          <a:p>
            <a:pPr algn="l">
              <a:lnSpc>
                <a:spcPct val="100000"/>
              </a:lnSpc>
            </a:pPr>
            <a:endParaRPr lang="en-US" sz="1800" b="0">
              <a:solidFill>
                <a:schemeClr val="tx1"/>
              </a:solidFill>
              <a:effectLst/>
              <a:latin typeface="Trebuchet MS" pitchFamily="34" charset="0"/>
            </a:endParaRPr>
          </a:p>
          <a:p>
            <a:pPr algn="l">
              <a:lnSpc>
                <a:spcPct val="100000"/>
              </a:lnSpc>
            </a:pPr>
            <a:endParaRPr lang="en-US" sz="1800" b="0">
              <a:solidFill>
                <a:schemeClr val="tx1"/>
              </a:solidFill>
              <a:effectLst/>
              <a:latin typeface="Trebuchet MS" pitchFamily="34" charset="0"/>
            </a:endParaRPr>
          </a:p>
          <a:p>
            <a:pPr algn="l">
              <a:lnSpc>
                <a:spcPct val="100000"/>
              </a:lnSpc>
            </a:pPr>
            <a:endParaRPr lang="en-US" sz="1800" b="0">
              <a:solidFill>
                <a:schemeClr val="tx1"/>
              </a:solidFill>
              <a:effectLst/>
              <a:latin typeface="Trebuchet MS" pitchFamily="34" charset="0"/>
            </a:endParaRPr>
          </a:p>
          <a:p>
            <a:pPr algn="l">
              <a:lnSpc>
                <a:spcPct val="100000"/>
              </a:lnSpc>
            </a:pPr>
            <a:endParaRPr lang="en-US" sz="1800" b="0">
              <a:solidFill>
                <a:schemeClr val="tx1"/>
              </a:solidFill>
              <a:effectLst/>
              <a:latin typeface="Trebuchet MS" pitchFamily="34" charset="0"/>
            </a:endParaRPr>
          </a:p>
          <a:p>
            <a:pPr algn="l">
              <a:lnSpc>
                <a:spcPct val="100000"/>
              </a:lnSpc>
            </a:pPr>
            <a:endParaRPr lang="en-US" sz="1800" b="0">
              <a:solidFill>
                <a:schemeClr val="tx1"/>
              </a:solidFill>
              <a:effectLst/>
              <a:latin typeface="Trebuchet MS" pitchFamily="34" charset="0"/>
            </a:endParaRPr>
          </a:p>
          <a:p>
            <a:pPr algn="l">
              <a:lnSpc>
                <a:spcPct val="100000"/>
              </a:lnSpc>
            </a:pPr>
            <a:endParaRPr lang="en-US" sz="1800" b="0">
              <a:solidFill>
                <a:schemeClr val="tx1"/>
              </a:solidFill>
              <a:effectLst/>
              <a:latin typeface="Trebuchet MS" pitchFamily="34" charset="0"/>
            </a:endParaRPr>
          </a:p>
          <a:p>
            <a:pPr algn="l">
              <a:lnSpc>
                <a:spcPct val="100000"/>
              </a:lnSpc>
            </a:pPr>
            <a:endParaRPr lang="en-US" sz="1800" b="0">
              <a:solidFill>
                <a:schemeClr val="tx1"/>
              </a:solidFill>
              <a:effectLst/>
              <a:latin typeface="Trebuchet MS" pitchFamily="34" charset="0"/>
            </a:endParaRPr>
          </a:p>
          <a:p>
            <a:pPr algn="l">
              <a:lnSpc>
                <a:spcPct val="100000"/>
              </a:lnSpc>
            </a:pPr>
            <a:endParaRPr lang="en-US" sz="1800" b="0">
              <a:solidFill>
                <a:schemeClr val="tx1"/>
              </a:solidFill>
              <a:effectLst/>
              <a:latin typeface="Trebuchet MS" pitchFamily="34" charset="0"/>
            </a:endParaRPr>
          </a:p>
          <a:p>
            <a:pPr algn="l">
              <a:lnSpc>
                <a:spcPct val="100000"/>
              </a:lnSpc>
            </a:pPr>
            <a:endParaRPr lang="en-US" sz="1800" b="0">
              <a:solidFill>
                <a:schemeClr val="tx1"/>
              </a:solidFill>
              <a:effectLst/>
              <a:latin typeface="Trebuchet MS" pitchFamily="34" charset="0"/>
            </a:endParaRPr>
          </a:p>
          <a:p>
            <a:pPr algn="l">
              <a:lnSpc>
                <a:spcPct val="100000"/>
              </a:lnSpc>
            </a:pPr>
            <a:endParaRPr lang="en-US" sz="1800" b="0">
              <a:solidFill>
                <a:schemeClr val="tx1"/>
              </a:solidFill>
              <a:effectLst/>
              <a:latin typeface="Trebuchet MS" pitchFamily="34" charset="0"/>
            </a:endParaRPr>
          </a:p>
          <a:p>
            <a:pPr algn="l">
              <a:lnSpc>
                <a:spcPct val="100000"/>
              </a:lnSpc>
            </a:pPr>
            <a:endParaRPr lang="en-US" sz="1800" b="0">
              <a:solidFill>
                <a:schemeClr val="tx1"/>
              </a:solidFill>
              <a:effectLst/>
              <a:latin typeface="Trebuchet MS" pitchFamily="34" charset="0"/>
            </a:endParaRPr>
          </a:p>
          <a:p>
            <a:pPr algn="l">
              <a:lnSpc>
                <a:spcPct val="100000"/>
              </a:lnSpc>
            </a:pPr>
            <a:endParaRPr lang="en-US" sz="1800" b="0">
              <a:solidFill>
                <a:schemeClr val="tx1"/>
              </a:solidFill>
              <a:effectLst/>
              <a:latin typeface="Trebuchet MS" pitchFamily="34" charset="0"/>
            </a:endParaRPr>
          </a:p>
          <a:p>
            <a:pPr algn="l">
              <a:lnSpc>
                <a:spcPct val="100000"/>
              </a:lnSpc>
            </a:pPr>
            <a:endParaRPr lang="en-US" sz="1800" b="0">
              <a:solidFill>
                <a:schemeClr val="tx1"/>
              </a:solidFill>
              <a:effectLst/>
              <a:latin typeface="Trebuchet MS" pitchFamily="34" charset="0"/>
            </a:endParaRPr>
          </a:p>
          <a:p>
            <a:pPr algn="l">
              <a:lnSpc>
                <a:spcPct val="100000"/>
              </a:lnSpc>
            </a:pPr>
            <a:endParaRPr lang="en-US" sz="1800" b="0">
              <a:solidFill>
                <a:schemeClr val="tx1"/>
              </a:solidFill>
              <a:effectLst/>
              <a:latin typeface="Trebuchet MS" pitchFamily="34" charset="0"/>
            </a:endParaRPr>
          </a:p>
          <a:p>
            <a:pPr algn="l">
              <a:lnSpc>
                <a:spcPct val="100000"/>
              </a:lnSpc>
            </a:pPr>
            <a:endParaRPr lang="en-US" sz="1800" b="0">
              <a:solidFill>
                <a:schemeClr val="tx1"/>
              </a:solidFill>
              <a:effectLst/>
              <a:latin typeface="Trebuchet MS" pitchFamily="34" charset="0"/>
            </a:endParaRPr>
          </a:p>
        </p:txBody>
      </p:sp>
      <p:sp>
        <p:nvSpPr>
          <p:cNvPr id="423939" name="Rectangle 3"/>
          <p:cNvSpPr>
            <a:spLocks noChangeArrowheads="1"/>
          </p:cNvSpPr>
          <p:nvPr/>
        </p:nvSpPr>
        <p:spPr bwMode="auto">
          <a:xfrm>
            <a:off x="474663" y="381000"/>
            <a:ext cx="8212137" cy="457200"/>
          </a:xfrm>
          <a:prstGeom prst="rect">
            <a:avLst/>
          </a:prstGeom>
          <a:noFill/>
          <a:ln w="9525">
            <a:noFill/>
            <a:miter lim="800000"/>
            <a:headEnd/>
            <a:tailEnd/>
          </a:ln>
        </p:spPr>
        <p:txBody>
          <a:bodyPr lIns="0" tIns="0" rIns="0" bIns="0">
            <a:spAutoFit/>
          </a:bodyPr>
          <a:lstStyle/>
          <a:p>
            <a:pPr>
              <a:lnSpc>
                <a:spcPct val="100000"/>
              </a:lnSpc>
              <a:spcBef>
                <a:spcPct val="0"/>
              </a:spcBef>
            </a:pPr>
            <a:r>
              <a:rPr lang="en-US" sz="3000">
                <a:solidFill>
                  <a:schemeClr val="tx1"/>
                </a:solidFill>
                <a:effectLst>
                  <a:outerShdw blurRad="38100" dist="38100" dir="2700000" algn="tl">
                    <a:srgbClr val="C0C0C0"/>
                  </a:outerShdw>
                </a:effectLst>
                <a:latin typeface="Trebuchet MS" pitchFamily="34" charset="0"/>
              </a:rPr>
              <a:t>Science, Math, and Engineering Skills Cluster</a:t>
            </a:r>
          </a:p>
        </p:txBody>
      </p:sp>
      <p:grpSp>
        <p:nvGrpSpPr>
          <p:cNvPr id="423940" name="Group 4"/>
          <p:cNvGrpSpPr>
            <a:grpSpLocks/>
          </p:cNvGrpSpPr>
          <p:nvPr/>
        </p:nvGrpSpPr>
        <p:grpSpPr bwMode="auto">
          <a:xfrm>
            <a:off x="266700" y="752475"/>
            <a:ext cx="8570913" cy="5027613"/>
            <a:chOff x="192" y="562"/>
            <a:chExt cx="5367" cy="3672"/>
          </a:xfrm>
        </p:grpSpPr>
        <p:sp>
          <p:nvSpPr>
            <p:cNvPr id="423941" name="Rectangle 5"/>
            <p:cNvSpPr>
              <a:spLocks noChangeArrowheads="1"/>
            </p:cNvSpPr>
            <p:nvPr/>
          </p:nvSpPr>
          <p:spPr bwMode="auto">
            <a:xfrm>
              <a:off x="734" y="661"/>
              <a:ext cx="4824" cy="2882"/>
            </a:xfrm>
            <a:prstGeom prst="rect">
              <a:avLst/>
            </a:prstGeom>
            <a:solidFill>
              <a:srgbClr val="FFFFCC"/>
            </a:solidFill>
            <a:ln w="9525">
              <a:noFill/>
              <a:miter lim="800000"/>
              <a:headEnd/>
              <a:tailEnd/>
            </a:ln>
          </p:spPr>
          <p:txBody>
            <a:bodyPr/>
            <a:lstStyle/>
            <a:p>
              <a:endParaRPr lang="en-US"/>
            </a:p>
          </p:txBody>
        </p:sp>
        <p:sp>
          <p:nvSpPr>
            <p:cNvPr id="423942" name="Line 6"/>
            <p:cNvSpPr>
              <a:spLocks noChangeShapeType="1"/>
            </p:cNvSpPr>
            <p:nvPr/>
          </p:nvSpPr>
          <p:spPr bwMode="auto">
            <a:xfrm>
              <a:off x="734" y="3180"/>
              <a:ext cx="4824" cy="1"/>
            </a:xfrm>
            <a:prstGeom prst="line">
              <a:avLst/>
            </a:prstGeom>
            <a:noFill/>
            <a:ln w="0">
              <a:solidFill>
                <a:srgbClr val="000000"/>
              </a:solidFill>
              <a:round/>
              <a:headEnd/>
              <a:tailEnd/>
            </a:ln>
          </p:spPr>
          <p:txBody>
            <a:bodyPr/>
            <a:lstStyle/>
            <a:p>
              <a:endParaRPr lang="en-US"/>
            </a:p>
          </p:txBody>
        </p:sp>
        <p:sp>
          <p:nvSpPr>
            <p:cNvPr id="423943" name="Line 7"/>
            <p:cNvSpPr>
              <a:spLocks noChangeShapeType="1"/>
            </p:cNvSpPr>
            <p:nvPr/>
          </p:nvSpPr>
          <p:spPr bwMode="auto">
            <a:xfrm>
              <a:off x="734" y="2819"/>
              <a:ext cx="4824" cy="1"/>
            </a:xfrm>
            <a:prstGeom prst="line">
              <a:avLst/>
            </a:prstGeom>
            <a:noFill/>
            <a:ln w="0">
              <a:solidFill>
                <a:srgbClr val="000000"/>
              </a:solidFill>
              <a:round/>
              <a:headEnd/>
              <a:tailEnd/>
            </a:ln>
          </p:spPr>
          <p:txBody>
            <a:bodyPr/>
            <a:lstStyle/>
            <a:p>
              <a:endParaRPr lang="en-US"/>
            </a:p>
          </p:txBody>
        </p:sp>
        <p:sp>
          <p:nvSpPr>
            <p:cNvPr id="423944" name="Line 8"/>
            <p:cNvSpPr>
              <a:spLocks noChangeShapeType="1"/>
            </p:cNvSpPr>
            <p:nvPr/>
          </p:nvSpPr>
          <p:spPr bwMode="auto">
            <a:xfrm>
              <a:off x="734" y="2458"/>
              <a:ext cx="4824" cy="1"/>
            </a:xfrm>
            <a:prstGeom prst="line">
              <a:avLst/>
            </a:prstGeom>
            <a:noFill/>
            <a:ln w="0">
              <a:solidFill>
                <a:srgbClr val="000000"/>
              </a:solidFill>
              <a:round/>
              <a:headEnd/>
              <a:tailEnd/>
            </a:ln>
          </p:spPr>
          <p:txBody>
            <a:bodyPr/>
            <a:lstStyle/>
            <a:p>
              <a:endParaRPr lang="en-US"/>
            </a:p>
          </p:txBody>
        </p:sp>
        <p:sp>
          <p:nvSpPr>
            <p:cNvPr id="423945" name="Line 9"/>
            <p:cNvSpPr>
              <a:spLocks noChangeShapeType="1"/>
            </p:cNvSpPr>
            <p:nvPr/>
          </p:nvSpPr>
          <p:spPr bwMode="auto">
            <a:xfrm>
              <a:off x="734" y="2103"/>
              <a:ext cx="4824" cy="1"/>
            </a:xfrm>
            <a:prstGeom prst="line">
              <a:avLst/>
            </a:prstGeom>
            <a:noFill/>
            <a:ln w="0">
              <a:solidFill>
                <a:srgbClr val="000000"/>
              </a:solidFill>
              <a:round/>
              <a:headEnd/>
              <a:tailEnd/>
            </a:ln>
          </p:spPr>
          <p:txBody>
            <a:bodyPr/>
            <a:lstStyle/>
            <a:p>
              <a:endParaRPr lang="en-US"/>
            </a:p>
          </p:txBody>
        </p:sp>
        <p:sp>
          <p:nvSpPr>
            <p:cNvPr id="423946" name="Line 10"/>
            <p:cNvSpPr>
              <a:spLocks noChangeShapeType="1"/>
            </p:cNvSpPr>
            <p:nvPr/>
          </p:nvSpPr>
          <p:spPr bwMode="auto">
            <a:xfrm>
              <a:off x="734" y="1742"/>
              <a:ext cx="4824" cy="1"/>
            </a:xfrm>
            <a:prstGeom prst="line">
              <a:avLst/>
            </a:prstGeom>
            <a:noFill/>
            <a:ln w="0">
              <a:solidFill>
                <a:srgbClr val="000000"/>
              </a:solidFill>
              <a:round/>
              <a:headEnd/>
              <a:tailEnd/>
            </a:ln>
          </p:spPr>
          <p:txBody>
            <a:bodyPr/>
            <a:lstStyle/>
            <a:p>
              <a:endParaRPr lang="en-US"/>
            </a:p>
          </p:txBody>
        </p:sp>
        <p:sp>
          <p:nvSpPr>
            <p:cNvPr id="423947" name="Line 11"/>
            <p:cNvSpPr>
              <a:spLocks noChangeShapeType="1"/>
            </p:cNvSpPr>
            <p:nvPr/>
          </p:nvSpPr>
          <p:spPr bwMode="auto">
            <a:xfrm>
              <a:off x="734" y="1381"/>
              <a:ext cx="4824" cy="1"/>
            </a:xfrm>
            <a:prstGeom prst="line">
              <a:avLst/>
            </a:prstGeom>
            <a:noFill/>
            <a:ln w="0">
              <a:solidFill>
                <a:srgbClr val="000000"/>
              </a:solidFill>
              <a:round/>
              <a:headEnd/>
              <a:tailEnd/>
            </a:ln>
          </p:spPr>
          <p:txBody>
            <a:bodyPr/>
            <a:lstStyle/>
            <a:p>
              <a:endParaRPr lang="en-US"/>
            </a:p>
          </p:txBody>
        </p:sp>
        <p:sp>
          <p:nvSpPr>
            <p:cNvPr id="423948" name="Line 12"/>
            <p:cNvSpPr>
              <a:spLocks noChangeShapeType="1"/>
            </p:cNvSpPr>
            <p:nvPr/>
          </p:nvSpPr>
          <p:spPr bwMode="auto">
            <a:xfrm>
              <a:off x="734" y="1020"/>
              <a:ext cx="4824" cy="1"/>
            </a:xfrm>
            <a:prstGeom prst="line">
              <a:avLst/>
            </a:prstGeom>
            <a:noFill/>
            <a:ln w="0">
              <a:solidFill>
                <a:srgbClr val="000000"/>
              </a:solidFill>
              <a:round/>
              <a:headEnd/>
              <a:tailEnd/>
            </a:ln>
          </p:spPr>
          <p:txBody>
            <a:bodyPr/>
            <a:lstStyle/>
            <a:p>
              <a:endParaRPr lang="en-US"/>
            </a:p>
          </p:txBody>
        </p:sp>
        <p:sp>
          <p:nvSpPr>
            <p:cNvPr id="423949" name="Line 13"/>
            <p:cNvSpPr>
              <a:spLocks noChangeShapeType="1"/>
            </p:cNvSpPr>
            <p:nvPr/>
          </p:nvSpPr>
          <p:spPr bwMode="auto">
            <a:xfrm>
              <a:off x="734" y="659"/>
              <a:ext cx="4824" cy="1"/>
            </a:xfrm>
            <a:prstGeom prst="line">
              <a:avLst/>
            </a:prstGeom>
            <a:noFill/>
            <a:ln w="0">
              <a:solidFill>
                <a:srgbClr val="000000"/>
              </a:solidFill>
              <a:round/>
              <a:headEnd/>
              <a:tailEnd/>
            </a:ln>
          </p:spPr>
          <p:txBody>
            <a:bodyPr/>
            <a:lstStyle/>
            <a:p>
              <a:endParaRPr lang="en-US"/>
            </a:p>
          </p:txBody>
        </p:sp>
        <p:sp>
          <p:nvSpPr>
            <p:cNvPr id="423950" name="Rectangle 14"/>
            <p:cNvSpPr>
              <a:spLocks noChangeArrowheads="1"/>
            </p:cNvSpPr>
            <p:nvPr/>
          </p:nvSpPr>
          <p:spPr bwMode="auto">
            <a:xfrm>
              <a:off x="734" y="659"/>
              <a:ext cx="4824" cy="2882"/>
            </a:xfrm>
            <a:prstGeom prst="rect">
              <a:avLst/>
            </a:prstGeom>
            <a:noFill/>
            <a:ln w="7938">
              <a:solidFill>
                <a:srgbClr val="808080"/>
              </a:solidFill>
              <a:miter lim="800000"/>
              <a:headEnd/>
              <a:tailEnd/>
            </a:ln>
          </p:spPr>
          <p:txBody>
            <a:bodyPr/>
            <a:lstStyle/>
            <a:p>
              <a:endParaRPr lang="en-US"/>
            </a:p>
          </p:txBody>
        </p:sp>
        <p:sp>
          <p:nvSpPr>
            <p:cNvPr id="423951" name="Rectangle 15"/>
            <p:cNvSpPr>
              <a:spLocks noChangeArrowheads="1"/>
            </p:cNvSpPr>
            <p:nvPr/>
          </p:nvSpPr>
          <p:spPr bwMode="auto">
            <a:xfrm>
              <a:off x="1079" y="1342"/>
              <a:ext cx="461" cy="2200"/>
            </a:xfrm>
            <a:prstGeom prst="rect">
              <a:avLst/>
            </a:prstGeom>
            <a:solidFill>
              <a:srgbClr val="00CCFF"/>
            </a:solidFill>
            <a:ln w="8001">
              <a:solidFill>
                <a:srgbClr val="000000"/>
              </a:solidFill>
              <a:miter lim="800000"/>
              <a:headEnd/>
              <a:tailEnd/>
            </a:ln>
          </p:spPr>
          <p:txBody>
            <a:bodyPr/>
            <a:lstStyle/>
            <a:p>
              <a:endParaRPr lang="en-US"/>
            </a:p>
          </p:txBody>
        </p:sp>
        <p:sp>
          <p:nvSpPr>
            <p:cNvPr id="423952" name="Rectangle 16"/>
            <p:cNvSpPr>
              <a:spLocks noChangeArrowheads="1"/>
            </p:cNvSpPr>
            <p:nvPr/>
          </p:nvSpPr>
          <p:spPr bwMode="auto">
            <a:xfrm>
              <a:off x="2687" y="1581"/>
              <a:ext cx="461" cy="1960"/>
            </a:xfrm>
            <a:prstGeom prst="rect">
              <a:avLst/>
            </a:prstGeom>
            <a:solidFill>
              <a:srgbClr val="00CCFF"/>
            </a:solidFill>
            <a:ln w="7938">
              <a:solidFill>
                <a:srgbClr val="000000"/>
              </a:solidFill>
              <a:miter lim="800000"/>
              <a:headEnd/>
              <a:tailEnd/>
            </a:ln>
          </p:spPr>
          <p:txBody>
            <a:bodyPr/>
            <a:lstStyle/>
            <a:p>
              <a:endParaRPr lang="en-US"/>
            </a:p>
          </p:txBody>
        </p:sp>
        <p:sp>
          <p:nvSpPr>
            <p:cNvPr id="423953" name="Rectangle 17"/>
            <p:cNvSpPr>
              <a:spLocks noChangeArrowheads="1"/>
            </p:cNvSpPr>
            <p:nvPr/>
          </p:nvSpPr>
          <p:spPr bwMode="auto">
            <a:xfrm>
              <a:off x="4295" y="1690"/>
              <a:ext cx="461" cy="1851"/>
            </a:xfrm>
            <a:prstGeom prst="rect">
              <a:avLst/>
            </a:prstGeom>
            <a:solidFill>
              <a:srgbClr val="00CCFF"/>
            </a:solidFill>
            <a:ln w="7938">
              <a:solidFill>
                <a:srgbClr val="000000"/>
              </a:solidFill>
              <a:miter lim="800000"/>
              <a:headEnd/>
              <a:tailEnd/>
            </a:ln>
          </p:spPr>
          <p:txBody>
            <a:bodyPr/>
            <a:lstStyle/>
            <a:p>
              <a:endParaRPr lang="en-US"/>
            </a:p>
          </p:txBody>
        </p:sp>
        <p:sp>
          <p:nvSpPr>
            <p:cNvPr id="423954" name="Rectangle 18"/>
            <p:cNvSpPr>
              <a:spLocks noChangeArrowheads="1"/>
            </p:cNvSpPr>
            <p:nvPr/>
          </p:nvSpPr>
          <p:spPr bwMode="auto">
            <a:xfrm>
              <a:off x="1540" y="1359"/>
              <a:ext cx="456" cy="2184"/>
            </a:xfrm>
            <a:prstGeom prst="rect">
              <a:avLst/>
            </a:prstGeom>
            <a:solidFill>
              <a:srgbClr val="00FF00"/>
            </a:solidFill>
            <a:ln w="8001">
              <a:solidFill>
                <a:srgbClr val="000000"/>
              </a:solidFill>
              <a:miter lim="800000"/>
              <a:headEnd/>
              <a:tailEnd/>
            </a:ln>
          </p:spPr>
          <p:txBody>
            <a:bodyPr/>
            <a:lstStyle/>
            <a:p>
              <a:endParaRPr lang="en-US"/>
            </a:p>
          </p:txBody>
        </p:sp>
        <p:sp>
          <p:nvSpPr>
            <p:cNvPr id="423955" name="Rectangle 19"/>
            <p:cNvSpPr>
              <a:spLocks noChangeArrowheads="1"/>
            </p:cNvSpPr>
            <p:nvPr/>
          </p:nvSpPr>
          <p:spPr bwMode="auto">
            <a:xfrm>
              <a:off x="3148" y="1452"/>
              <a:ext cx="456" cy="2089"/>
            </a:xfrm>
            <a:prstGeom prst="rect">
              <a:avLst/>
            </a:prstGeom>
            <a:solidFill>
              <a:srgbClr val="00FF00"/>
            </a:solidFill>
            <a:ln w="7938">
              <a:solidFill>
                <a:srgbClr val="000000"/>
              </a:solidFill>
              <a:miter lim="800000"/>
              <a:headEnd/>
              <a:tailEnd/>
            </a:ln>
          </p:spPr>
          <p:txBody>
            <a:bodyPr/>
            <a:lstStyle/>
            <a:p>
              <a:endParaRPr lang="en-US"/>
            </a:p>
          </p:txBody>
        </p:sp>
        <p:sp>
          <p:nvSpPr>
            <p:cNvPr id="423956" name="Rectangle 20"/>
            <p:cNvSpPr>
              <a:spLocks noChangeArrowheads="1"/>
            </p:cNvSpPr>
            <p:nvPr/>
          </p:nvSpPr>
          <p:spPr bwMode="auto">
            <a:xfrm>
              <a:off x="4756" y="1420"/>
              <a:ext cx="456" cy="2121"/>
            </a:xfrm>
            <a:prstGeom prst="rect">
              <a:avLst/>
            </a:prstGeom>
            <a:solidFill>
              <a:srgbClr val="00FF00"/>
            </a:solidFill>
            <a:ln w="7938">
              <a:solidFill>
                <a:srgbClr val="000000"/>
              </a:solidFill>
              <a:miter lim="800000"/>
              <a:headEnd/>
              <a:tailEnd/>
            </a:ln>
          </p:spPr>
          <p:txBody>
            <a:bodyPr/>
            <a:lstStyle/>
            <a:p>
              <a:endParaRPr lang="en-US"/>
            </a:p>
          </p:txBody>
        </p:sp>
        <p:sp>
          <p:nvSpPr>
            <p:cNvPr id="423957" name="Line 21"/>
            <p:cNvSpPr>
              <a:spLocks noChangeShapeType="1"/>
            </p:cNvSpPr>
            <p:nvPr/>
          </p:nvSpPr>
          <p:spPr bwMode="auto">
            <a:xfrm>
              <a:off x="734" y="659"/>
              <a:ext cx="1" cy="2882"/>
            </a:xfrm>
            <a:prstGeom prst="line">
              <a:avLst/>
            </a:prstGeom>
            <a:noFill/>
            <a:ln w="0">
              <a:solidFill>
                <a:srgbClr val="000000"/>
              </a:solidFill>
              <a:round/>
              <a:headEnd/>
              <a:tailEnd/>
            </a:ln>
          </p:spPr>
          <p:txBody>
            <a:bodyPr/>
            <a:lstStyle/>
            <a:p>
              <a:endParaRPr lang="en-US"/>
            </a:p>
          </p:txBody>
        </p:sp>
        <p:sp>
          <p:nvSpPr>
            <p:cNvPr id="423958" name="Line 22"/>
            <p:cNvSpPr>
              <a:spLocks noChangeShapeType="1"/>
            </p:cNvSpPr>
            <p:nvPr/>
          </p:nvSpPr>
          <p:spPr bwMode="auto">
            <a:xfrm>
              <a:off x="695" y="3541"/>
              <a:ext cx="39" cy="1"/>
            </a:xfrm>
            <a:prstGeom prst="line">
              <a:avLst/>
            </a:prstGeom>
            <a:noFill/>
            <a:ln w="0">
              <a:solidFill>
                <a:srgbClr val="000000"/>
              </a:solidFill>
              <a:round/>
              <a:headEnd/>
              <a:tailEnd/>
            </a:ln>
          </p:spPr>
          <p:txBody>
            <a:bodyPr/>
            <a:lstStyle/>
            <a:p>
              <a:endParaRPr lang="en-US"/>
            </a:p>
          </p:txBody>
        </p:sp>
        <p:sp>
          <p:nvSpPr>
            <p:cNvPr id="423959" name="Line 23"/>
            <p:cNvSpPr>
              <a:spLocks noChangeShapeType="1"/>
            </p:cNvSpPr>
            <p:nvPr/>
          </p:nvSpPr>
          <p:spPr bwMode="auto">
            <a:xfrm>
              <a:off x="695" y="3180"/>
              <a:ext cx="39" cy="1"/>
            </a:xfrm>
            <a:prstGeom prst="line">
              <a:avLst/>
            </a:prstGeom>
            <a:noFill/>
            <a:ln w="0">
              <a:solidFill>
                <a:srgbClr val="000000"/>
              </a:solidFill>
              <a:round/>
              <a:headEnd/>
              <a:tailEnd/>
            </a:ln>
          </p:spPr>
          <p:txBody>
            <a:bodyPr/>
            <a:lstStyle/>
            <a:p>
              <a:endParaRPr lang="en-US"/>
            </a:p>
          </p:txBody>
        </p:sp>
        <p:sp>
          <p:nvSpPr>
            <p:cNvPr id="423960" name="Line 24"/>
            <p:cNvSpPr>
              <a:spLocks noChangeShapeType="1"/>
            </p:cNvSpPr>
            <p:nvPr/>
          </p:nvSpPr>
          <p:spPr bwMode="auto">
            <a:xfrm>
              <a:off x="695" y="2819"/>
              <a:ext cx="39" cy="1"/>
            </a:xfrm>
            <a:prstGeom prst="line">
              <a:avLst/>
            </a:prstGeom>
            <a:noFill/>
            <a:ln w="0">
              <a:solidFill>
                <a:srgbClr val="000000"/>
              </a:solidFill>
              <a:round/>
              <a:headEnd/>
              <a:tailEnd/>
            </a:ln>
          </p:spPr>
          <p:txBody>
            <a:bodyPr/>
            <a:lstStyle/>
            <a:p>
              <a:endParaRPr lang="en-US"/>
            </a:p>
          </p:txBody>
        </p:sp>
        <p:sp>
          <p:nvSpPr>
            <p:cNvPr id="423961" name="Line 25"/>
            <p:cNvSpPr>
              <a:spLocks noChangeShapeType="1"/>
            </p:cNvSpPr>
            <p:nvPr/>
          </p:nvSpPr>
          <p:spPr bwMode="auto">
            <a:xfrm>
              <a:off x="695" y="2458"/>
              <a:ext cx="39" cy="1"/>
            </a:xfrm>
            <a:prstGeom prst="line">
              <a:avLst/>
            </a:prstGeom>
            <a:noFill/>
            <a:ln w="0">
              <a:solidFill>
                <a:srgbClr val="000000"/>
              </a:solidFill>
              <a:round/>
              <a:headEnd/>
              <a:tailEnd/>
            </a:ln>
          </p:spPr>
          <p:txBody>
            <a:bodyPr/>
            <a:lstStyle/>
            <a:p>
              <a:endParaRPr lang="en-US"/>
            </a:p>
          </p:txBody>
        </p:sp>
        <p:sp>
          <p:nvSpPr>
            <p:cNvPr id="423962" name="Line 26"/>
            <p:cNvSpPr>
              <a:spLocks noChangeShapeType="1"/>
            </p:cNvSpPr>
            <p:nvPr/>
          </p:nvSpPr>
          <p:spPr bwMode="auto">
            <a:xfrm>
              <a:off x="695" y="2103"/>
              <a:ext cx="39" cy="1"/>
            </a:xfrm>
            <a:prstGeom prst="line">
              <a:avLst/>
            </a:prstGeom>
            <a:noFill/>
            <a:ln w="0">
              <a:solidFill>
                <a:srgbClr val="000000"/>
              </a:solidFill>
              <a:round/>
              <a:headEnd/>
              <a:tailEnd/>
            </a:ln>
          </p:spPr>
          <p:txBody>
            <a:bodyPr/>
            <a:lstStyle/>
            <a:p>
              <a:endParaRPr lang="en-US"/>
            </a:p>
          </p:txBody>
        </p:sp>
        <p:sp>
          <p:nvSpPr>
            <p:cNvPr id="423963" name="Line 27"/>
            <p:cNvSpPr>
              <a:spLocks noChangeShapeType="1"/>
            </p:cNvSpPr>
            <p:nvPr/>
          </p:nvSpPr>
          <p:spPr bwMode="auto">
            <a:xfrm>
              <a:off x="695" y="1742"/>
              <a:ext cx="39" cy="1"/>
            </a:xfrm>
            <a:prstGeom prst="line">
              <a:avLst/>
            </a:prstGeom>
            <a:noFill/>
            <a:ln w="0">
              <a:solidFill>
                <a:srgbClr val="000000"/>
              </a:solidFill>
              <a:round/>
              <a:headEnd/>
              <a:tailEnd/>
            </a:ln>
          </p:spPr>
          <p:txBody>
            <a:bodyPr/>
            <a:lstStyle/>
            <a:p>
              <a:endParaRPr lang="en-US"/>
            </a:p>
          </p:txBody>
        </p:sp>
        <p:sp>
          <p:nvSpPr>
            <p:cNvPr id="423964" name="Line 28"/>
            <p:cNvSpPr>
              <a:spLocks noChangeShapeType="1"/>
            </p:cNvSpPr>
            <p:nvPr/>
          </p:nvSpPr>
          <p:spPr bwMode="auto">
            <a:xfrm>
              <a:off x="695" y="1381"/>
              <a:ext cx="39" cy="1"/>
            </a:xfrm>
            <a:prstGeom prst="line">
              <a:avLst/>
            </a:prstGeom>
            <a:noFill/>
            <a:ln w="0">
              <a:solidFill>
                <a:srgbClr val="000000"/>
              </a:solidFill>
              <a:round/>
              <a:headEnd/>
              <a:tailEnd/>
            </a:ln>
          </p:spPr>
          <p:txBody>
            <a:bodyPr/>
            <a:lstStyle/>
            <a:p>
              <a:endParaRPr lang="en-US"/>
            </a:p>
          </p:txBody>
        </p:sp>
        <p:sp>
          <p:nvSpPr>
            <p:cNvPr id="423965" name="Line 29"/>
            <p:cNvSpPr>
              <a:spLocks noChangeShapeType="1"/>
            </p:cNvSpPr>
            <p:nvPr/>
          </p:nvSpPr>
          <p:spPr bwMode="auto">
            <a:xfrm>
              <a:off x="695" y="1020"/>
              <a:ext cx="39" cy="1"/>
            </a:xfrm>
            <a:prstGeom prst="line">
              <a:avLst/>
            </a:prstGeom>
            <a:noFill/>
            <a:ln w="0">
              <a:solidFill>
                <a:srgbClr val="000000"/>
              </a:solidFill>
              <a:round/>
              <a:headEnd/>
              <a:tailEnd/>
            </a:ln>
          </p:spPr>
          <p:txBody>
            <a:bodyPr/>
            <a:lstStyle/>
            <a:p>
              <a:endParaRPr lang="en-US"/>
            </a:p>
          </p:txBody>
        </p:sp>
        <p:sp>
          <p:nvSpPr>
            <p:cNvPr id="423966" name="Line 30"/>
            <p:cNvSpPr>
              <a:spLocks noChangeShapeType="1"/>
            </p:cNvSpPr>
            <p:nvPr/>
          </p:nvSpPr>
          <p:spPr bwMode="auto">
            <a:xfrm>
              <a:off x="695" y="659"/>
              <a:ext cx="39" cy="1"/>
            </a:xfrm>
            <a:prstGeom prst="line">
              <a:avLst/>
            </a:prstGeom>
            <a:noFill/>
            <a:ln w="0">
              <a:solidFill>
                <a:srgbClr val="000000"/>
              </a:solidFill>
              <a:round/>
              <a:headEnd/>
              <a:tailEnd/>
            </a:ln>
          </p:spPr>
          <p:txBody>
            <a:bodyPr/>
            <a:lstStyle/>
            <a:p>
              <a:endParaRPr lang="en-US"/>
            </a:p>
          </p:txBody>
        </p:sp>
        <p:sp>
          <p:nvSpPr>
            <p:cNvPr id="423967" name="Line 31"/>
            <p:cNvSpPr>
              <a:spLocks noChangeShapeType="1"/>
            </p:cNvSpPr>
            <p:nvPr/>
          </p:nvSpPr>
          <p:spPr bwMode="auto">
            <a:xfrm>
              <a:off x="734" y="3541"/>
              <a:ext cx="4824" cy="1"/>
            </a:xfrm>
            <a:prstGeom prst="line">
              <a:avLst/>
            </a:prstGeom>
            <a:noFill/>
            <a:ln w="0">
              <a:solidFill>
                <a:srgbClr val="000000"/>
              </a:solidFill>
              <a:round/>
              <a:headEnd/>
              <a:tailEnd/>
            </a:ln>
          </p:spPr>
          <p:txBody>
            <a:bodyPr/>
            <a:lstStyle/>
            <a:p>
              <a:endParaRPr lang="en-US"/>
            </a:p>
          </p:txBody>
        </p:sp>
        <p:sp>
          <p:nvSpPr>
            <p:cNvPr id="423968" name="Line 32"/>
            <p:cNvSpPr>
              <a:spLocks noChangeShapeType="1"/>
            </p:cNvSpPr>
            <p:nvPr/>
          </p:nvSpPr>
          <p:spPr bwMode="auto">
            <a:xfrm flipV="1">
              <a:off x="734" y="3541"/>
              <a:ext cx="1" cy="51"/>
            </a:xfrm>
            <a:prstGeom prst="line">
              <a:avLst/>
            </a:prstGeom>
            <a:noFill/>
            <a:ln w="0">
              <a:solidFill>
                <a:srgbClr val="000000"/>
              </a:solidFill>
              <a:round/>
              <a:headEnd/>
              <a:tailEnd/>
            </a:ln>
          </p:spPr>
          <p:txBody>
            <a:bodyPr/>
            <a:lstStyle/>
            <a:p>
              <a:endParaRPr lang="en-US"/>
            </a:p>
          </p:txBody>
        </p:sp>
        <p:sp>
          <p:nvSpPr>
            <p:cNvPr id="423969" name="Line 33"/>
            <p:cNvSpPr>
              <a:spLocks noChangeShapeType="1"/>
            </p:cNvSpPr>
            <p:nvPr/>
          </p:nvSpPr>
          <p:spPr bwMode="auto">
            <a:xfrm flipV="1">
              <a:off x="2342" y="3541"/>
              <a:ext cx="1" cy="51"/>
            </a:xfrm>
            <a:prstGeom prst="line">
              <a:avLst/>
            </a:prstGeom>
            <a:noFill/>
            <a:ln w="0">
              <a:solidFill>
                <a:srgbClr val="000000"/>
              </a:solidFill>
              <a:round/>
              <a:headEnd/>
              <a:tailEnd/>
            </a:ln>
          </p:spPr>
          <p:txBody>
            <a:bodyPr/>
            <a:lstStyle/>
            <a:p>
              <a:endParaRPr lang="en-US"/>
            </a:p>
          </p:txBody>
        </p:sp>
        <p:sp>
          <p:nvSpPr>
            <p:cNvPr id="423970" name="Line 34"/>
            <p:cNvSpPr>
              <a:spLocks noChangeShapeType="1"/>
            </p:cNvSpPr>
            <p:nvPr/>
          </p:nvSpPr>
          <p:spPr bwMode="auto">
            <a:xfrm flipV="1">
              <a:off x="3950" y="3541"/>
              <a:ext cx="1" cy="51"/>
            </a:xfrm>
            <a:prstGeom prst="line">
              <a:avLst/>
            </a:prstGeom>
            <a:noFill/>
            <a:ln w="0">
              <a:solidFill>
                <a:srgbClr val="000000"/>
              </a:solidFill>
              <a:round/>
              <a:headEnd/>
              <a:tailEnd/>
            </a:ln>
          </p:spPr>
          <p:txBody>
            <a:bodyPr/>
            <a:lstStyle/>
            <a:p>
              <a:endParaRPr lang="en-US"/>
            </a:p>
          </p:txBody>
        </p:sp>
        <p:sp>
          <p:nvSpPr>
            <p:cNvPr id="423971" name="Line 35"/>
            <p:cNvSpPr>
              <a:spLocks noChangeShapeType="1"/>
            </p:cNvSpPr>
            <p:nvPr/>
          </p:nvSpPr>
          <p:spPr bwMode="auto">
            <a:xfrm flipV="1">
              <a:off x="5558" y="3541"/>
              <a:ext cx="1" cy="51"/>
            </a:xfrm>
            <a:prstGeom prst="line">
              <a:avLst/>
            </a:prstGeom>
            <a:noFill/>
            <a:ln w="0">
              <a:solidFill>
                <a:srgbClr val="000000"/>
              </a:solidFill>
              <a:round/>
              <a:headEnd/>
              <a:tailEnd/>
            </a:ln>
          </p:spPr>
          <p:txBody>
            <a:bodyPr/>
            <a:lstStyle/>
            <a:p>
              <a:endParaRPr lang="en-US"/>
            </a:p>
          </p:txBody>
        </p:sp>
        <p:sp>
          <p:nvSpPr>
            <p:cNvPr id="423972" name="Rectangle 36"/>
            <p:cNvSpPr>
              <a:spLocks noChangeArrowheads="1"/>
            </p:cNvSpPr>
            <p:nvPr/>
          </p:nvSpPr>
          <p:spPr bwMode="auto">
            <a:xfrm>
              <a:off x="1180" y="1400"/>
              <a:ext cx="354" cy="234"/>
            </a:xfrm>
            <a:prstGeom prst="rect">
              <a:avLst/>
            </a:prstGeom>
            <a:noFill/>
            <a:ln w="9525">
              <a:noFill/>
              <a:miter lim="800000"/>
              <a:headEnd/>
              <a:tailEnd/>
            </a:ln>
          </p:spPr>
          <p:txBody>
            <a:bodyPr wrap="none" lIns="0" tIns="0" rIns="0" bIns="0">
              <a:spAutoFit/>
            </a:bodyPr>
            <a:lstStyle/>
            <a:p>
              <a:pPr algn="l">
                <a:lnSpc>
                  <a:spcPct val="100000"/>
                </a:lnSpc>
                <a:spcBef>
                  <a:spcPct val="0"/>
                </a:spcBef>
              </a:pPr>
              <a:r>
                <a:rPr lang="en-US" sz="2100">
                  <a:solidFill>
                    <a:srgbClr val="000000"/>
                  </a:solidFill>
                  <a:effectLst/>
                  <a:latin typeface="Trebuchet MS" pitchFamily="34" charset="0"/>
                </a:rPr>
                <a:t>4.07</a:t>
              </a:r>
              <a:endParaRPr lang="en-US" sz="1800">
                <a:solidFill>
                  <a:schemeClr val="tx1"/>
                </a:solidFill>
                <a:effectLst/>
                <a:latin typeface="Trebuchet MS" pitchFamily="34" charset="0"/>
              </a:endParaRPr>
            </a:p>
          </p:txBody>
        </p:sp>
        <p:sp>
          <p:nvSpPr>
            <p:cNvPr id="423973" name="Rectangle 37"/>
            <p:cNvSpPr>
              <a:spLocks noChangeArrowheads="1"/>
            </p:cNvSpPr>
            <p:nvPr/>
          </p:nvSpPr>
          <p:spPr bwMode="auto">
            <a:xfrm>
              <a:off x="2764" y="1639"/>
              <a:ext cx="354" cy="234"/>
            </a:xfrm>
            <a:prstGeom prst="rect">
              <a:avLst/>
            </a:prstGeom>
            <a:noFill/>
            <a:ln w="9525">
              <a:noFill/>
              <a:miter lim="800000"/>
              <a:headEnd/>
              <a:tailEnd/>
            </a:ln>
          </p:spPr>
          <p:txBody>
            <a:bodyPr wrap="none" lIns="0" tIns="0" rIns="0" bIns="0">
              <a:spAutoFit/>
            </a:bodyPr>
            <a:lstStyle/>
            <a:p>
              <a:pPr algn="l">
                <a:lnSpc>
                  <a:spcPct val="100000"/>
                </a:lnSpc>
                <a:spcBef>
                  <a:spcPct val="0"/>
                </a:spcBef>
              </a:pPr>
              <a:r>
                <a:rPr lang="en-US" sz="2100">
                  <a:solidFill>
                    <a:srgbClr val="000000"/>
                  </a:solidFill>
                  <a:effectLst/>
                  <a:latin typeface="Trebuchet MS" pitchFamily="34" charset="0"/>
                </a:rPr>
                <a:t>3.75</a:t>
              </a:r>
              <a:endParaRPr lang="en-US" sz="1800">
                <a:solidFill>
                  <a:schemeClr val="tx1"/>
                </a:solidFill>
                <a:effectLst/>
                <a:latin typeface="Trebuchet MS" pitchFamily="34" charset="0"/>
              </a:endParaRPr>
            </a:p>
          </p:txBody>
        </p:sp>
        <p:sp>
          <p:nvSpPr>
            <p:cNvPr id="423974" name="Rectangle 38"/>
            <p:cNvSpPr>
              <a:spLocks noChangeArrowheads="1"/>
            </p:cNvSpPr>
            <p:nvPr/>
          </p:nvSpPr>
          <p:spPr bwMode="auto">
            <a:xfrm>
              <a:off x="4396" y="1748"/>
              <a:ext cx="354" cy="234"/>
            </a:xfrm>
            <a:prstGeom prst="rect">
              <a:avLst/>
            </a:prstGeom>
            <a:noFill/>
            <a:ln w="9525">
              <a:noFill/>
              <a:miter lim="800000"/>
              <a:headEnd/>
              <a:tailEnd/>
            </a:ln>
          </p:spPr>
          <p:txBody>
            <a:bodyPr wrap="none" lIns="0" tIns="0" rIns="0" bIns="0">
              <a:spAutoFit/>
            </a:bodyPr>
            <a:lstStyle/>
            <a:p>
              <a:pPr algn="l">
                <a:lnSpc>
                  <a:spcPct val="100000"/>
                </a:lnSpc>
                <a:spcBef>
                  <a:spcPct val="0"/>
                </a:spcBef>
              </a:pPr>
              <a:r>
                <a:rPr lang="en-US" sz="2100">
                  <a:solidFill>
                    <a:srgbClr val="000000"/>
                  </a:solidFill>
                  <a:effectLst/>
                  <a:latin typeface="Trebuchet MS" pitchFamily="34" charset="0"/>
                </a:rPr>
                <a:t>3.59</a:t>
              </a:r>
              <a:endParaRPr lang="en-US" sz="1800">
                <a:solidFill>
                  <a:schemeClr val="tx1"/>
                </a:solidFill>
                <a:effectLst/>
                <a:latin typeface="Trebuchet MS" pitchFamily="34" charset="0"/>
              </a:endParaRPr>
            </a:p>
          </p:txBody>
        </p:sp>
        <p:sp>
          <p:nvSpPr>
            <p:cNvPr id="423975" name="Rectangle 39"/>
            <p:cNvSpPr>
              <a:spLocks noChangeArrowheads="1"/>
            </p:cNvSpPr>
            <p:nvPr/>
          </p:nvSpPr>
          <p:spPr bwMode="auto">
            <a:xfrm>
              <a:off x="1612" y="1430"/>
              <a:ext cx="353" cy="235"/>
            </a:xfrm>
            <a:prstGeom prst="rect">
              <a:avLst/>
            </a:prstGeom>
            <a:noFill/>
            <a:ln w="9525">
              <a:noFill/>
              <a:miter lim="800000"/>
              <a:headEnd/>
              <a:tailEnd/>
            </a:ln>
          </p:spPr>
          <p:txBody>
            <a:bodyPr wrap="none" lIns="0" tIns="0" rIns="0" bIns="0">
              <a:spAutoFit/>
            </a:bodyPr>
            <a:lstStyle/>
            <a:p>
              <a:pPr algn="l">
                <a:lnSpc>
                  <a:spcPct val="100000"/>
                </a:lnSpc>
                <a:spcBef>
                  <a:spcPct val="0"/>
                </a:spcBef>
              </a:pPr>
              <a:r>
                <a:rPr lang="en-US" sz="2100">
                  <a:solidFill>
                    <a:srgbClr val="000000"/>
                  </a:solidFill>
                  <a:effectLst/>
                  <a:latin typeface="Trebuchet MS" pitchFamily="34" charset="0"/>
                </a:rPr>
                <a:t>4.01</a:t>
              </a:r>
              <a:endParaRPr lang="en-US" sz="1800">
                <a:solidFill>
                  <a:schemeClr val="tx1"/>
                </a:solidFill>
                <a:effectLst/>
                <a:latin typeface="Trebuchet MS" pitchFamily="34" charset="0"/>
              </a:endParaRPr>
            </a:p>
          </p:txBody>
        </p:sp>
        <p:sp>
          <p:nvSpPr>
            <p:cNvPr id="423976" name="Rectangle 40"/>
            <p:cNvSpPr>
              <a:spLocks noChangeArrowheads="1"/>
            </p:cNvSpPr>
            <p:nvPr/>
          </p:nvSpPr>
          <p:spPr bwMode="auto">
            <a:xfrm>
              <a:off x="3244" y="1510"/>
              <a:ext cx="354" cy="235"/>
            </a:xfrm>
            <a:prstGeom prst="rect">
              <a:avLst/>
            </a:prstGeom>
            <a:noFill/>
            <a:ln w="9525">
              <a:noFill/>
              <a:miter lim="800000"/>
              <a:headEnd/>
              <a:tailEnd/>
            </a:ln>
          </p:spPr>
          <p:txBody>
            <a:bodyPr wrap="none" lIns="0" tIns="0" rIns="0" bIns="0">
              <a:spAutoFit/>
            </a:bodyPr>
            <a:lstStyle/>
            <a:p>
              <a:pPr algn="l">
                <a:lnSpc>
                  <a:spcPct val="100000"/>
                </a:lnSpc>
                <a:spcBef>
                  <a:spcPct val="0"/>
                </a:spcBef>
              </a:pPr>
              <a:r>
                <a:rPr lang="en-US" sz="2100">
                  <a:solidFill>
                    <a:srgbClr val="000000"/>
                  </a:solidFill>
                  <a:effectLst/>
                  <a:latin typeface="Trebuchet MS" pitchFamily="34" charset="0"/>
                </a:rPr>
                <a:t>3.88</a:t>
              </a:r>
              <a:endParaRPr lang="en-US" sz="1800">
                <a:solidFill>
                  <a:schemeClr val="tx1"/>
                </a:solidFill>
                <a:effectLst/>
                <a:latin typeface="Trebuchet MS" pitchFamily="34" charset="0"/>
              </a:endParaRPr>
            </a:p>
          </p:txBody>
        </p:sp>
        <p:sp>
          <p:nvSpPr>
            <p:cNvPr id="423977" name="Rectangle 41"/>
            <p:cNvSpPr>
              <a:spLocks noChangeArrowheads="1"/>
            </p:cNvSpPr>
            <p:nvPr/>
          </p:nvSpPr>
          <p:spPr bwMode="auto">
            <a:xfrm>
              <a:off x="4828" y="1478"/>
              <a:ext cx="354" cy="234"/>
            </a:xfrm>
            <a:prstGeom prst="rect">
              <a:avLst/>
            </a:prstGeom>
            <a:noFill/>
            <a:ln w="9525">
              <a:noFill/>
              <a:miter lim="800000"/>
              <a:headEnd/>
              <a:tailEnd/>
            </a:ln>
          </p:spPr>
          <p:txBody>
            <a:bodyPr wrap="none" lIns="0" tIns="0" rIns="0" bIns="0">
              <a:spAutoFit/>
            </a:bodyPr>
            <a:lstStyle/>
            <a:p>
              <a:pPr algn="l">
                <a:lnSpc>
                  <a:spcPct val="100000"/>
                </a:lnSpc>
                <a:spcBef>
                  <a:spcPct val="0"/>
                </a:spcBef>
              </a:pPr>
              <a:r>
                <a:rPr lang="en-US" sz="2100">
                  <a:solidFill>
                    <a:srgbClr val="000000"/>
                  </a:solidFill>
                  <a:effectLst/>
                  <a:latin typeface="Trebuchet MS" pitchFamily="34" charset="0"/>
                </a:rPr>
                <a:t>3.91</a:t>
              </a:r>
              <a:endParaRPr lang="en-US" sz="1800">
                <a:solidFill>
                  <a:schemeClr val="tx1"/>
                </a:solidFill>
                <a:effectLst/>
                <a:latin typeface="Trebuchet MS" pitchFamily="34" charset="0"/>
              </a:endParaRPr>
            </a:p>
          </p:txBody>
        </p:sp>
        <p:sp>
          <p:nvSpPr>
            <p:cNvPr id="423978" name="Rectangle 42"/>
            <p:cNvSpPr>
              <a:spLocks noChangeArrowheads="1"/>
            </p:cNvSpPr>
            <p:nvPr/>
          </p:nvSpPr>
          <p:spPr bwMode="auto">
            <a:xfrm>
              <a:off x="419" y="3444"/>
              <a:ext cx="203" cy="201"/>
            </a:xfrm>
            <a:prstGeom prst="rect">
              <a:avLst/>
            </a:prstGeom>
            <a:noFill/>
            <a:ln w="9525">
              <a:noFill/>
              <a:miter lim="800000"/>
              <a:headEnd/>
              <a:tailEnd/>
            </a:ln>
          </p:spPr>
          <p:txBody>
            <a:bodyPr wrap="none" lIns="0" tIns="0" rIns="0" bIns="0">
              <a:spAutoFit/>
            </a:bodyPr>
            <a:lstStyle/>
            <a:p>
              <a:pPr algn="l">
                <a:lnSpc>
                  <a:spcPct val="100000"/>
                </a:lnSpc>
                <a:spcBef>
                  <a:spcPct val="0"/>
                </a:spcBef>
              </a:pPr>
              <a:r>
                <a:rPr lang="en-US" sz="1800" b="0">
                  <a:solidFill>
                    <a:srgbClr val="000000"/>
                  </a:solidFill>
                  <a:effectLst/>
                  <a:latin typeface="Trebuchet MS" pitchFamily="34" charset="0"/>
                </a:rPr>
                <a:t>1.0</a:t>
              </a:r>
              <a:endParaRPr lang="en-US" sz="1800" b="0">
                <a:solidFill>
                  <a:schemeClr val="tx1"/>
                </a:solidFill>
                <a:effectLst/>
                <a:latin typeface="Trebuchet MS" pitchFamily="34" charset="0"/>
              </a:endParaRPr>
            </a:p>
          </p:txBody>
        </p:sp>
        <p:sp>
          <p:nvSpPr>
            <p:cNvPr id="423979" name="Rectangle 43"/>
            <p:cNvSpPr>
              <a:spLocks noChangeArrowheads="1"/>
            </p:cNvSpPr>
            <p:nvPr/>
          </p:nvSpPr>
          <p:spPr bwMode="auto">
            <a:xfrm>
              <a:off x="419" y="2722"/>
              <a:ext cx="203" cy="201"/>
            </a:xfrm>
            <a:prstGeom prst="rect">
              <a:avLst/>
            </a:prstGeom>
            <a:noFill/>
            <a:ln w="9525">
              <a:noFill/>
              <a:miter lim="800000"/>
              <a:headEnd/>
              <a:tailEnd/>
            </a:ln>
          </p:spPr>
          <p:txBody>
            <a:bodyPr wrap="none" lIns="0" tIns="0" rIns="0" bIns="0">
              <a:spAutoFit/>
            </a:bodyPr>
            <a:lstStyle/>
            <a:p>
              <a:pPr algn="l">
                <a:lnSpc>
                  <a:spcPct val="100000"/>
                </a:lnSpc>
                <a:spcBef>
                  <a:spcPct val="0"/>
                </a:spcBef>
              </a:pPr>
              <a:r>
                <a:rPr lang="en-US" sz="1800" b="0">
                  <a:solidFill>
                    <a:srgbClr val="000000"/>
                  </a:solidFill>
                  <a:effectLst/>
                  <a:latin typeface="Trebuchet MS" pitchFamily="34" charset="0"/>
                </a:rPr>
                <a:t>2.0</a:t>
              </a:r>
              <a:endParaRPr lang="en-US" sz="1800" b="0">
                <a:solidFill>
                  <a:schemeClr val="tx1"/>
                </a:solidFill>
                <a:effectLst/>
                <a:latin typeface="Trebuchet MS" pitchFamily="34" charset="0"/>
              </a:endParaRPr>
            </a:p>
          </p:txBody>
        </p:sp>
        <p:sp>
          <p:nvSpPr>
            <p:cNvPr id="423980" name="Rectangle 44"/>
            <p:cNvSpPr>
              <a:spLocks noChangeArrowheads="1"/>
            </p:cNvSpPr>
            <p:nvPr/>
          </p:nvSpPr>
          <p:spPr bwMode="auto">
            <a:xfrm>
              <a:off x="419" y="2006"/>
              <a:ext cx="203" cy="200"/>
            </a:xfrm>
            <a:prstGeom prst="rect">
              <a:avLst/>
            </a:prstGeom>
            <a:noFill/>
            <a:ln w="9525">
              <a:noFill/>
              <a:miter lim="800000"/>
              <a:headEnd/>
              <a:tailEnd/>
            </a:ln>
          </p:spPr>
          <p:txBody>
            <a:bodyPr wrap="none" lIns="0" tIns="0" rIns="0" bIns="0">
              <a:spAutoFit/>
            </a:bodyPr>
            <a:lstStyle/>
            <a:p>
              <a:pPr algn="l">
                <a:lnSpc>
                  <a:spcPct val="100000"/>
                </a:lnSpc>
                <a:spcBef>
                  <a:spcPct val="0"/>
                </a:spcBef>
              </a:pPr>
              <a:r>
                <a:rPr lang="en-US" sz="1800" b="0">
                  <a:solidFill>
                    <a:srgbClr val="000000"/>
                  </a:solidFill>
                  <a:effectLst/>
                  <a:latin typeface="Trebuchet MS" pitchFamily="34" charset="0"/>
                </a:rPr>
                <a:t>3.0</a:t>
              </a:r>
              <a:endParaRPr lang="en-US" sz="1800" b="0">
                <a:solidFill>
                  <a:schemeClr val="tx1"/>
                </a:solidFill>
                <a:effectLst/>
                <a:latin typeface="Trebuchet MS" pitchFamily="34" charset="0"/>
              </a:endParaRPr>
            </a:p>
          </p:txBody>
        </p:sp>
        <p:sp>
          <p:nvSpPr>
            <p:cNvPr id="423981" name="Rectangle 45"/>
            <p:cNvSpPr>
              <a:spLocks noChangeArrowheads="1"/>
            </p:cNvSpPr>
            <p:nvPr/>
          </p:nvSpPr>
          <p:spPr bwMode="auto">
            <a:xfrm>
              <a:off x="419" y="1284"/>
              <a:ext cx="203" cy="201"/>
            </a:xfrm>
            <a:prstGeom prst="rect">
              <a:avLst/>
            </a:prstGeom>
            <a:noFill/>
            <a:ln w="9525">
              <a:noFill/>
              <a:miter lim="800000"/>
              <a:headEnd/>
              <a:tailEnd/>
            </a:ln>
          </p:spPr>
          <p:txBody>
            <a:bodyPr wrap="none" lIns="0" tIns="0" rIns="0" bIns="0">
              <a:spAutoFit/>
            </a:bodyPr>
            <a:lstStyle/>
            <a:p>
              <a:pPr algn="l">
                <a:lnSpc>
                  <a:spcPct val="100000"/>
                </a:lnSpc>
                <a:spcBef>
                  <a:spcPct val="0"/>
                </a:spcBef>
              </a:pPr>
              <a:r>
                <a:rPr lang="en-US" sz="1800" b="0">
                  <a:solidFill>
                    <a:srgbClr val="000000"/>
                  </a:solidFill>
                  <a:effectLst/>
                  <a:latin typeface="Trebuchet MS" pitchFamily="34" charset="0"/>
                </a:rPr>
                <a:t>4.0</a:t>
              </a:r>
              <a:endParaRPr lang="en-US" sz="1800" b="0">
                <a:solidFill>
                  <a:schemeClr val="tx1"/>
                </a:solidFill>
                <a:effectLst/>
                <a:latin typeface="Trebuchet MS" pitchFamily="34" charset="0"/>
              </a:endParaRPr>
            </a:p>
          </p:txBody>
        </p:sp>
        <p:sp>
          <p:nvSpPr>
            <p:cNvPr id="423982" name="Rectangle 46"/>
            <p:cNvSpPr>
              <a:spLocks noChangeArrowheads="1"/>
            </p:cNvSpPr>
            <p:nvPr/>
          </p:nvSpPr>
          <p:spPr bwMode="auto">
            <a:xfrm>
              <a:off x="419" y="562"/>
              <a:ext cx="203" cy="201"/>
            </a:xfrm>
            <a:prstGeom prst="rect">
              <a:avLst/>
            </a:prstGeom>
            <a:noFill/>
            <a:ln w="9525">
              <a:noFill/>
              <a:miter lim="800000"/>
              <a:headEnd/>
              <a:tailEnd/>
            </a:ln>
          </p:spPr>
          <p:txBody>
            <a:bodyPr wrap="none" lIns="0" tIns="0" rIns="0" bIns="0">
              <a:spAutoFit/>
            </a:bodyPr>
            <a:lstStyle/>
            <a:p>
              <a:pPr algn="l">
                <a:lnSpc>
                  <a:spcPct val="100000"/>
                </a:lnSpc>
                <a:spcBef>
                  <a:spcPct val="0"/>
                </a:spcBef>
              </a:pPr>
              <a:r>
                <a:rPr lang="en-US" sz="1800" b="0">
                  <a:solidFill>
                    <a:srgbClr val="000000"/>
                  </a:solidFill>
                  <a:effectLst/>
                  <a:latin typeface="Trebuchet MS" pitchFamily="34" charset="0"/>
                </a:rPr>
                <a:t>5.0</a:t>
              </a:r>
              <a:endParaRPr lang="en-US" sz="1800" b="0">
                <a:solidFill>
                  <a:schemeClr val="tx1"/>
                </a:solidFill>
                <a:effectLst/>
                <a:latin typeface="Trebuchet MS" pitchFamily="34" charset="0"/>
              </a:endParaRPr>
            </a:p>
          </p:txBody>
        </p:sp>
        <p:sp>
          <p:nvSpPr>
            <p:cNvPr id="423983" name="Rectangle 47"/>
            <p:cNvSpPr>
              <a:spLocks noChangeArrowheads="1"/>
            </p:cNvSpPr>
            <p:nvPr/>
          </p:nvSpPr>
          <p:spPr bwMode="auto">
            <a:xfrm>
              <a:off x="938" y="3648"/>
              <a:ext cx="1185" cy="501"/>
            </a:xfrm>
            <a:prstGeom prst="rect">
              <a:avLst/>
            </a:prstGeom>
            <a:noFill/>
            <a:ln w="9525">
              <a:noFill/>
              <a:miter lim="800000"/>
              <a:headEnd/>
              <a:tailEnd/>
            </a:ln>
          </p:spPr>
          <p:txBody>
            <a:bodyPr wrap="none" lIns="0" tIns="0" rIns="0" bIns="0">
              <a:spAutoFit/>
            </a:bodyPr>
            <a:lstStyle/>
            <a:p>
              <a:pPr>
                <a:lnSpc>
                  <a:spcPct val="100000"/>
                </a:lnSpc>
                <a:spcBef>
                  <a:spcPct val="0"/>
                </a:spcBef>
              </a:pPr>
              <a:r>
                <a:rPr lang="en-US" sz="1500">
                  <a:solidFill>
                    <a:srgbClr val="000000"/>
                  </a:solidFill>
                  <a:effectLst/>
                  <a:latin typeface="Trebuchet MS" pitchFamily="34" charset="0"/>
                </a:rPr>
                <a:t>Apply Math/Sci. Skills</a:t>
              </a:r>
            </a:p>
            <a:p>
              <a:pPr>
                <a:lnSpc>
                  <a:spcPct val="100000"/>
                </a:lnSpc>
                <a:spcBef>
                  <a:spcPct val="0"/>
                </a:spcBef>
              </a:pPr>
              <a:r>
                <a:rPr lang="en-US" sz="1500">
                  <a:solidFill>
                    <a:srgbClr val="000000"/>
                  </a:solidFill>
                  <a:effectLst/>
                  <a:latin typeface="Trebuchet MS" pitchFamily="34" charset="0"/>
                </a:rPr>
                <a:t>(Criterion 3.a)</a:t>
              </a:r>
              <a:endParaRPr lang="en-US" sz="1500">
                <a:solidFill>
                  <a:schemeClr val="tx1"/>
                </a:solidFill>
                <a:effectLst/>
                <a:latin typeface="Trebuchet MS" pitchFamily="34" charset="0"/>
              </a:endParaRPr>
            </a:p>
            <a:p>
              <a:pPr>
                <a:lnSpc>
                  <a:spcPct val="100000"/>
                </a:lnSpc>
                <a:spcBef>
                  <a:spcPct val="0"/>
                </a:spcBef>
              </a:pPr>
              <a:endParaRPr lang="en-US" sz="1500">
                <a:solidFill>
                  <a:schemeClr val="tx1"/>
                </a:solidFill>
                <a:effectLst/>
                <a:latin typeface="Trebuchet MS" pitchFamily="34" charset="0"/>
              </a:endParaRPr>
            </a:p>
          </p:txBody>
        </p:sp>
        <p:sp>
          <p:nvSpPr>
            <p:cNvPr id="423984" name="Rectangle 48"/>
            <p:cNvSpPr>
              <a:spLocks noChangeArrowheads="1"/>
            </p:cNvSpPr>
            <p:nvPr/>
          </p:nvSpPr>
          <p:spPr bwMode="auto">
            <a:xfrm>
              <a:off x="2617" y="3648"/>
              <a:ext cx="1064" cy="501"/>
            </a:xfrm>
            <a:prstGeom prst="rect">
              <a:avLst/>
            </a:prstGeom>
            <a:noFill/>
            <a:ln w="9525">
              <a:noFill/>
              <a:miter lim="800000"/>
              <a:headEnd/>
              <a:tailEnd/>
            </a:ln>
          </p:spPr>
          <p:txBody>
            <a:bodyPr lIns="0" tIns="0" rIns="0" bIns="0">
              <a:spAutoFit/>
            </a:bodyPr>
            <a:lstStyle/>
            <a:p>
              <a:pPr>
                <a:lnSpc>
                  <a:spcPct val="100000"/>
                </a:lnSpc>
                <a:spcBef>
                  <a:spcPct val="0"/>
                </a:spcBef>
              </a:pPr>
              <a:r>
                <a:rPr lang="en-US" sz="1500">
                  <a:solidFill>
                    <a:srgbClr val="000000"/>
                  </a:solidFill>
                  <a:effectLst/>
                  <a:latin typeface="Trebuchet MS" pitchFamily="34" charset="0"/>
                </a:rPr>
                <a:t>Experimental Skills</a:t>
              </a:r>
            </a:p>
            <a:p>
              <a:pPr>
                <a:lnSpc>
                  <a:spcPct val="100000"/>
                </a:lnSpc>
                <a:spcBef>
                  <a:spcPct val="0"/>
                </a:spcBef>
              </a:pPr>
              <a:r>
                <a:rPr lang="en-US" sz="1500">
                  <a:solidFill>
                    <a:srgbClr val="000000"/>
                  </a:solidFill>
                  <a:effectLst/>
                  <a:latin typeface="Trebuchet MS" pitchFamily="34" charset="0"/>
                </a:rPr>
                <a:t>(Criterion 3.b)</a:t>
              </a:r>
              <a:endParaRPr lang="en-US" sz="1500">
                <a:solidFill>
                  <a:schemeClr val="tx1"/>
                </a:solidFill>
                <a:effectLst/>
                <a:latin typeface="Trebuchet MS" pitchFamily="34" charset="0"/>
              </a:endParaRPr>
            </a:p>
            <a:p>
              <a:pPr>
                <a:lnSpc>
                  <a:spcPct val="100000"/>
                </a:lnSpc>
                <a:spcBef>
                  <a:spcPct val="0"/>
                </a:spcBef>
              </a:pPr>
              <a:endParaRPr lang="en-US" sz="1500">
                <a:solidFill>
                  <a:schemeClr val="tx1"/>
                </a:solidFill>
                <a:effectLst/>
                <a:latin typeface="Trebuchet MS" pitchFamily="34" charset="0"/>
              </a:endParaRPr>
            </a:p>
          </p:txBody>
        </p:sp>
        <p:sp>
          <p:nvSpPr>
            <p:cNvPr id="423985" name="Rectangle 49"/>
            <p:cNvSpPr>
              <a:spLocks noChangeArrowheads="1"/>
            </p:cNvSpPr>
            <p:nvPr/>
          </p:nvSpPr>
          <p:spPr bwMode="auto">
            <a:xfrm>
              <a:off x="4245" y="3648"/>
              <a:ext cx="1016" cy="334"/>
            </a:xfrm>
            <a:prstGeom prst="rect">
              <a:avLst/>
            </a:prstGeom>
            <a:noFill/>
            <a:ln w="9525">
              <a:noFill/>
              <a:miter lim="800000"/>
              <a:headEnd/>
              <a:tailEnd/>
            </a:ln>
          </p:spPr>
          <p:txBody>
            <a:bodyPr wrap="none" lIns="0" tIns="0" rIns="0" bIns="0">
              <a:spAutoFit/>
            </a:bodyPr>
            <a:lstStyle/>
            <a:p>
              <a:pPr>
                <a:lnSpc>
                  <a:spcPct val="100000"/>
                </a:lnSpc>
                <a:spcBef>
                  <a:spcPct val="0"/>
                </a:spcBef>
              </a:pPr>
              <a:r>
                <a:rPr lang="en-US" sz="1500">
                  <a:solidFill>
                    <a:srgbClr val="000000"/>
                  </a:solidFill>
                  <a:effectLst/>
                  <a:latin typeface="Trebuchet MS" pitchFamily="34" charset="0"/>
                </a:rPr>
                <a:t>Apply Engin. Skills</a:t>
              </a:r>
            </a:p>
            <a:p>
              <a:pPr>
                <a:lnSpc>
                  <a:spcPct val="100000"/>
                </a:lnSpc>
                <a:spcBef>
                  <a:spcPct val="0"/>
                </a:spcBef>
              </a:pPr>
              <a:r>
                <a:rPr lang="en-US" sz="1500">
                  <a:solidFill>
                    <a:srgbClr val="000000"/>
                  </a:solidFill>
                  <a:effectLst/>
                  <a:latin typeface="Trebuchet MS" pitchFamily="34" charset="0"/>
                </a:rPr>
                <a:t>(Criterion 3.k)</a:t>
              </a:r>
            </a:p>
          </p:txBody>
        </p:sp>
        <p:sp>
          <p:nvSpPr>
            <p:cNvPr id="423986" name="Rectangle 50"/>
            <p:cNvSpPr>
              <a:spLocks noChangeArrowheads="1"/>
            </p:cNvSpPr>
            <p:nvPr/>
          </p:nvSpPr>
          <p:spPr bwMode="auto">
            <a:xfrm rot="16200000">
              <a:off x="-540" y="1919"/>
              <a:ext cx="1636" cy="172"/>
            </a:xfrm>
            <a:prstGeom prst="rect">
              <a:avLst/>
            </a:prstGeom>
            <a:noFill/>
            <a:ln w="9525">
              <a:noFill/>
              <a:miter lim="800000"/>
              <a:headEnd/>
              <a:tailEnd/>
            </a:ln>
          </p:spPr>
          <p:txBody>
            <a:bodyPr wrap="none" lIns="0" tIns="0" rIns="0" bIns="0">
              <a:spAutoFit/>
            </a:bodyPr>
            <a:lstStyle/>
            <a:p>
              <a:pPr algn="l">
                <a:lnSpc>
                  <a:spcPct val="100000"/>
                </a:lnSpc>
                <a:spcBef>
                  <a:spcPct val="0"/>
                </a:spcBef>
              </a:pPr>
              <a:r>
                <a:rPr lang="en-US" sz="1800">
                  <a:solidFill>
                    <a:srgbClr val="000000"/>
                  </a:solidFill>
                  <a:effectLst/>
                  <a:latin typeface="Trebuchet MS" pitchFamily="34" charset="0"/>
                </a:rPr>
                <a:t>Adjusted Mean Score</a:t>
              </a:r>
              <a:endParaRPr lang="en-US" sz="1800">
                <a:solidFill>
                  <a:schemeClr val="tx1"/>
                </a:solidFill>
                <a:effectLst/>
                <a:latin typeface="Trebuchet MS" pitchFamily="34" charset="0"/>
              </a:endParaRPr>
            </a:p>
          </p:txBody>
        </p:sp>
        <p:grpSp>
          <p:nvGrpSpPr>
            <p:cNvPr id="423987" name="Group 51"/>
            <p:cNvGrpSpPr>
              <a:grpSpLocks/>
            </p:cNvGrpSpPr>
            <p:nvPr/>
          </p:nvGrpSpPr>
          <p:grpSpPr bwMode="auto">
            <a:xfrm>
              <a:off x="1036" y="3936"/>
              <a:ext cx="3696" cy="298"/>
              <a:chOff x="1872" y="672"/>
              <a:chExt cx="3696" cy="344"/>
            </a:xfrm>
          </p:grpSpPr>
          <p:sp>
            <p:nvSpPr>
              <p:cNvPr id="423988" name="Rectangle 52"/>
              <p:cNvSpPr>
                <a:spLocks noChangeArrowheads="1"/>
              </p:cNvSpPr>
              <p:nvPr/>
            </p:nvSpPr>
            <p:spPr bwMode="auto">
              <a:xfrm>
                <a:off x="1872" y="672"/>
                <a:ext cx="3696" cy="333"/>
              </a:xfrm>
              <a:prstGeom prst="rect">
                <a:avLst/>
              </a:prstGeom>
              <a:solidFill>
                <a:srgbClr val="FFFFFF"/>
              </a:solidFill>
              <a:ln w="0">
                <a:solidFill>
                  <a:srgbClr val="000000"/>
                </a:solidFill>
                <a:miter lim="800000"/>
                <a:headEnd/>
                <a:tailEnd/>
              </a:ln>
            </p:spPr>
            <p:txBody>
              <a:bodyPr/>
              <a:lstStyle/>
              <a:p>
                <a:endParaRPr lang="en-US"/>
              </a:p>
            </p:txBody>
          </p:sp>
          <p:grpSp>
            <p:nvGrpSpPr>
              <p:cNvPr id="423989" name="Group 53"/>
              <p:cNvGrpSpPr>
                <a:grpSpLocks/>
              </p:cNvGrpSpPr>
              <p:nvPr/>
            </p:nvGrpSpPr>
            <p:grpSpPr bwMode="auto">
              <a:xfrm>
                <a:off x="1968" y="743"/>
                <a:ext cx="3576" cy="273"/>
                <a:chOff x="1968" y="743"/>
                <a:chExt cx="3576" cy="273"/>
              </a:xfrm>
            </p:grpSpPr>
            <p:sp>
              <p:nvSpPr>
                <p:cNvPr id="423990" name="Rectangle 54"/>
                <p:cNvSpPr>
                  <a:spLocks noChangeArrowheads="1"/>
                </p:cNvSpPr>
                <p:nvPr/>
              </p:nvSpPr>
              <p:spPr bwMode="auto">
                <a:xfrm>
                  <a:off x="1968" y="757"/>
                  <a:ext cx="213" cy="192"/>
                </a:xfrm>
                <a:prstGeom prst="rect">
                  <a:avLst/>
                </a:prstGeom>
                <a:solidFill>
                  <a:srgbClr val="00CCFF"/>
                </a:solidFill>
                <a:ln w="9525">
                  <a:solidFill>
                    <a:srgbClr val="000000"/>
                  </a:solidFill>
                  <a:miter lim="800000"/>
                  <a:headEnd/>
                  <a:tailEnd/>
                </a:ln>
                <a:effectLst/>
              </p:spPr>
              <p:txBody>
                <a:bodyPr wrap="none" anchor="ctr"/>
                <a:lstStyle/>
                <a:p>
                  <a:endParaRPr lang="en-US"/>
                </a:p>
              </p:txBody>
            </p:sp>
            <p:sp>
              <p:nvSpPr>
                <p:cNvPr id="423991" name="Text Box 55"/>
                <p:cNvSpPr txBox="1">
                  <a:spLocks noChangeArrowheads="1"/>
                </p:cNvSpPr>
                <p:nvPr/>
              </p:nvSpPr>
              <p:spPr bwMode="auto">
                <a:xfrm>
                  <a:off x="2160" y="743"/>
                  <a:ext cx="1488" cy="270"/>
                </a:xfrm>
                <a:prstGeom prst="rect">
                  <a:avLst/>
                </a:prstGeom>
                <a:noFill/>
                <a:ln w="9525">
                  <a:noFill/>
                  <a:miter lim="800000"/>
                  <a:headEnd/>
                  <a:tailEnd/>
                </a:ln>
                <a:effectLst/>
              </p:spPr>
              <p:txBody>
                <a:bodyPr>
                  <a:spAutoFit/>
                </a:bodyPr>
                <a:lstStyle/>
                <a:p>
                  <a:pPr algn="l">
                    <a:lnSpc>
                      <a:spcPct val="100000"/>
                    </a:lnSpc>
                  </a:pPr>
                  <a:r>
                    <a:rPr lang="en-US" sz="1500">
                      <a:solidFill>
                        <a:srgbClr val="000000"/>
                      </a:solidFill>
                      <a:effectLst/>
                      <a:latin typeface="Trebuchet MS" pitchFamily="34" charset="0"/>
                    </a:rPr>
                    <a:t>1994 Graduates (Pre-)</a:t>
                  </a:r>
                </a:p>
              </p:txBody>
            </p:sp>
            <p:sp>
              <p:nvSpPr>
                <p:cNvPr id="423992" name="Rectangle 56"/>
                <p:cNvSpPr>
                  <a:spLocks noChangeArrowheads="1"/>
                </p:cNvSpPr>
                <p:nvPr/>
              </p:nvSpPr>
              <p:spPr bwMode="auto">
                <a:xfrm>
                  <a:off x="3792" y="757"/>
                  <a:ext cx="192" cy="192"/>
                </a:xfrm>
                <a:prstGeom prst="rect">
                  <a:avLst/>
                </a:prstGeom>
                <a:solidFill>
                  <a:srgbClr val="66FF66"/>
                </a:solidFill>
                <a:ln w="9525">
                  <a:solidFill>
                    <a:srgbClr val="000000"/>
                  </a:solidFill>
                  <a:miter lim="800000"/>
                  <a:headEnd/>
                  <a:tailEnd/>
                </a:ln>
                <a:effectLst/>
              </p:spPr>
              <p:txBody>
                <a:bodyPr wrap="none" anchor="ctr"/>
                <a:lstStyle/>
                <a:p>
                  <a:endParaRPr lang="en-US"/>
                </a:p>
              </p:txBody>
            </p:sp>
            <p:sp>
              <p:nvSpPr>
                <p:cNvPr id="423993" name="Text Box 57"/>
                <p:cNvSpPr txBox="1">
                  <a:spLocks noChangeArrowheads="1"/>
                </p:cNvSpPr>
                <p:nvPr/>
              </p:nvSpPr>
              <p:spPr bwMode="auto">
                <a:xfrm>
                  <a:off x="3984" y="744"/>
                  <a:ext cx="1560" cy="272"/>
                </a:xfrm>
                <a:prstGeom prst="rect">
                  <a:avLst/>
                </a:prstGeom>
                <a:noFill/>
                <a:ln w="9525">
                  <a:noFill/>
                  <a:miter lim="800000"/>
                  <a:headEnd/>
                  <a:tailEnd/>
                </a:ln>
                <a:effectLst/>
              </p:spPr>
              <p:txBody>
                <a:bodyPr>
                  <a:spAutoFit/>
                </a:bodyPr>
                <a:lstStyle/>
                <a:p>
                  <a:pPr algn="l">
                    <a:lnSpc>
                      <a:spcPct val="100000"/>
                    </a:lnSpc>
                  </a:pPr>
                  <a:r>
                    <a:rPr lang="en-US" sz="1500">
                      <a:solidFill>
                        <a:srgbClr val="000000"/>
                      </a:solidFill>
                      <a:effectLst/>
                      <a:latin typeface="Trebuchet MS" pitchFamily="34" charset="0"/>
                    </a:rPr>
                    <a:t>2004 Graduates (Post-)</a:t>
                  </a:r>
                </a:p>
              </p:txBody>
            </p:sp>
          </p:grpSp>
        </p:grpSp>
        <p:sp>
          <p:nvSpPr>
            <p:cNvPr id="423994" name="Rectangle 58"/>
            <p:cNvSpPr>
              <a:spLocks noChangeArrowheads="1"/>
            </p:cNvSpPr>
            <p:nvPr/>
          </p:nvSpPr>
          <p:spPr bwMode="auto">
            <a:xfrm>
              <a:off x="3292" y="1239"/>
              <a:ext cx="1" cy="201"/>
            </a:xfrm>
            <a:prstGeom prst="rect">
              <a:avLst/>
            </a:prstGeom>
            <a:solidFill>
              <a:srgbClr val="FFFFCC"/>
            </a:solidFill>
            <a:ln w="9525">
              <a:noFill/>
              <a:miter lim="800000"/>
              <a:headEnd/>
              <a:tailEnd/>
            </a:ln>
          </p:spPr>
          <p:txBody>
            <a:bodyPr wrap="none" lIns="0" tIns="0" rIns="0" bIns="0">
              <a:spAutoFit/>
            </a:bodyPr>
            <a:lstStyle/>
            <a:p>
              <a:pPr algn="l">
                <a:lnSpc>
                  <a:spcPct val="100000"/>
                </a:lnSpc>
                <a:spcBef>
                  <a:spcPct val="0"/>
                </a:spcBef>
              </a:pPr>
              <a:endParaRPr lang="en-US" sz="1800">
                <a:solidFill>
                  <a:schemeClr val="tx1"/>
                </a:solidFill>
                <a:effectLst/>
                <a:latin typeface="Trebuchet MS" pitchFamily="34" charset="0"/>
              </a:endParaRPr>
            </a:p>
          </p:txBody>
        </p:sp>
      </p:grpSp>
    </p:spTree>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7" presetClass="entr" presetSubtype="0" fill="hold" grpId="0" nodeType="afterEffect">
                                  <p:stCondLst>
                                    <p:cond delay="0"/>
                                  </p:stCondLst>
                                  <p:childTnLst>
                                    <p:set>
                                      <p:cBhvr>
                                        <p:cTn id="6" dur="1" fill="hold">
                                          <p:stCondLst>
                                            <p:cond delay="0"/>
                                          </p:stCondLst>
                                        </p:cTn>
                                        <p:tgtEl>
                                          <p:spTgt spid="423939"/>
                                        </p:tgtEl>
                                        <p:attrNameLst>
                                          <p:attrName>style.visibility</p:attrName>
                                        </p:attrNameLst>
                                      </p:cBhvr>
                                      <p:to>
                                        <p:strVal val="visible"/>
                                      </p:to>
                                    </p:set>
                                    <p:animEffect transition="in" filter="fade">
                                      <p:cBhvr>
                                        <p:cTn id="7" dur="500"/>
                                        <p:tgtEl>
                                          <p:spTgt spid="423939"/>
                                        </p:tgtEl>
                                      </p:cBhvr>
                                    </p:animEffect>
                                    <p:anim calcmode="lin" valueType="num">
                                      <p:cBhvr>
                                        <p:cTn id="8" dur="500" fill="hold"/>
                                        <p:tgtEl>
                                          <p:spTgt spid="423939"/>
                                        </p:tgtEl>
                                        <p:attrNameLst>
                                          <p:attrName>ppt_x</p:attrName>
                                        </p:attrNameLst>
                                      </p:cBhvr>
                                      <p:tavLst>
                                        <p:tav tm="0">
                                          <p:val>
                                            <p:strVal val="#ppt_x"/>
                                          </p:val>
                                        </p:tav>
                                        <p:tav tm="100000">
                                          <p:val>
                                            <p:strVal val="#ppt_x"/>
                                          </p:val>
                                        </p:tav>
                                      </p:tavLst>
                                    </p:anim>
                                    <p:anim calcmode="lin" valueType="num">
                                      <p:cBhvr>
                                        <p:cTn id="9" dur="500" fill="hold"/>
                                        <p:tgtEl>
                                          <p:spTgt spid="423939"/>
                                        </p:tgtEl>
                                        <p:attrNameLst>
                                          <p:attrName>ppt_y</p:attrName>
                                        </p:attrNameLst>
                                      </p:cBhvr>
                                      <p:tavLst>
                                        <p:tav tm="0">
                                          <p:val>
                                            <p:strVal val="#ppt_y-.1"/>
                                          </p:val>
                                        </p:tav>
                                        <p:tav tm="100000">
                                          <p:val>
                                            <p:strVal val="#ppt_y"/>
                                          </p:val>
                                        </p:tav>
                                      </p:tavLst>
                                    </p:anim>
                                  </p:childTnLst>
                                </p:cTn>
                              </p:par>
                            </p:childTnLst>
                          </p:cTn>
                        </p:par>
                        <p:par>
                          <p:cTn id="10" fill="hold">
                            <p:stCondLst>
                              <p:cond delay="500"/>
                            </p:stCondLst>
                            <p:childTnLst>
                              <p:par>
                                <p:cTn id="11" presetID="53" presetClass="entr" presetSubtype="0" fill="hold" nodeType="afterEffect">
                                  <p:stCondLst>
                                    <p:cond delay="0"/>
                                  </p:stCondLst>
                                  <p:childTnLst>
                                    <p:set>
                                      <p:cBhvr>
                                        <p:cTn id="12" dur="1" fill="hold">
                                          <p:stCondLst>
                                            <p:cond delay="0"/>
                                          </p:stCondLst>
                                        </p:cTn>
                                        <p:tgtEl>
                                          <p:spTgt spid="423940"/>
                                        </p:tgtEl>
                                        <p:attrNameLst>
                                          <p:attrName>style.visibility</p:attrName>
                                        </p:attrNameLst>
                                      </p:cBhvr>
                                      <p:to>
                                        <p:strVal val="visible"/>
                                      </p:to>
                                    </p:set>
                                    <p:anim calcmode="lin" valueType="num">
                                      <p:cBhvr>
                                        <p:cTn id="13" dur="1000" fill="hold"/>
                                        <p:tgtEl>
                                          <p:spTgt spid="423940"/>
                                        </p:tgtEl>
                                        <p:attrNameLst>
                                          <p:attrName>ppt_w</p:attrName>
                                        </p:attrNameLst>
                                      </p:cBhvr>
                                      <p:tavLst>
                                        <p:tav tm="0">
                                          <p:val>
                                            <p:fltVal val="0"/>
                                          </p:val>
                                        </p:tav>
                                        <p:tav tm="100000">
                                          <p:val>
                                            <p:strVal val="#ppt_w"/>
                                          </p:val>
                                        </p:tav>
                                      </p:tavLst>
                                    </p:anim>
                                    <p:anim calcmode="lin" valueType="num">
                                      <p:cBhvr>
                                        <p:cTn id="14" dur="1000" fill="hold"/>
                                        <p:tgtEl>
                                          <p:spTgt spid="423940"/>
                                        </p:tgtEl>
                                        <p:attrNameLst>
                                          <p:attrName>ppt_h</p:attrName>
                                        </p:attrNameLst>
                                      </p:cBhvr>
                                      <p:tavLst>
                                        <p:tav tm="0">
                                          <p:val>
                                            <p:fltVal val="0"/>
                                          </p:val>
                                        </p:tav>
                                        <p:tav tm="100000">
                                          <p:val>
                                            <p:strVal val="#ppt_h"/>
                                          </p:val>
                                        </p:tav>
                                      </p:tavLst>
                                    </p:anim>
                                    <p:animEffect transition="in" filter="fade">
                                      <p:cBhvr>
                                        <p:cTn id="15" dur="1000"/>
                                        <p:tgtEl>
                                          <p:spTgt spid="423940"/>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23939" grpId="0"/>
    </p:bldLst>
  </p:timing>
</p:sld>
</file>

<file path=ppt/slides/slide6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25986" name="Text Box 2"/>
          <p:cNvSpPr txBox="1">
            <a:spLocks noChangeArrowheads="1"/>
          </p:cNvSpPr>
          <p:nvPr/>
        </p:nvSpPr>
        <p:spPr bwMode="auto">
          <a:xfrm>
            <a:off x="228600" y="215900"/>
            <a:ext cx="8839200" cy="6557963"/>
          </a:xfrm>
          <a:prstGeom prst="rect">
            <a:avLst/>
          </a:prstGeom>
          <a:noFill/>
          <a:ln w="9525">
            <a:noFill/>
            <a:miter lim="800000"/>
            <a:headEnd/>
            <a:tailEnd/>
          </a:ln>
          <a:effectLst/>
        </p:spPr>
        <p:txBody>
          <a:bodyPr>
            <a:spAutoFit/>
          </a:bodyPr>
          <a:lstStyle/>
          <a:p>
            <a:pPr algn="l">
              <a:lnSpc>
                <a:spcPct val="100000"/>
              </a:lnSpc>
            </a:pPr>
            <a:endParaRPr lang="en-US" sz="1800" b="0">
              <a:solidFill>
                <a:schemeClr val="tx1"/>
              </a:solidFill>
              <a:effectLst/>
              <a:latin typeface="Trebuchet MS" pitchFamily="34" charset="0"/>
            </a:endParaRPr>
          </a:p>
          <a:p>
            <a:pPr algn="l">
              <a:lnSpc>
                <a:spcPct val="100000"/>
              </a:lnSpc>
            </a:pPr>
            <a:endParaRPr lang="en-US" sz="1800" b="0">
              <a:solidFill>
                <a:schemeClr val="tx1"/>
              </a:solidFill>
              <a:effectLst/>
              <a:latin typeface="Trebuchet MS" pitchFamily="34" charset="0"/>
            </a:endParaRPr>
          </a:p>
          <a:p>
            <a:pPr algn="l">
              <a:lnSpc>
                <a:spcPct val="100000"/>
              </a:lnSpc>
            </a:pPr>
            <a:endParaRPr lang="en-US" sz="1800" b="0">
              <a:solidFill>
                <a:schemeClr val="tx1"/>
              </a:solidFill>
              <a:effectLst/>
              <a:latin typeface="Trebuchet MS" pitchFamily="34" charset="0"/>
            </a:endParaRPr>
          </a:p>
          <a:p>
            <a:pPr algn="l">
              <a:lnSpc>
                <a:spcPct val="100000"/>
              </a:lnSpc>
            </a:pPr>
            <a:endParaRPr lang="en-US" sz="1800" b="0">
              <a:solidFill>
                <a:schemeClr val="tx1"/>
              </a:solidFill>
              <a:effectLst/>
              <a:latin typeface="Trebuchet MS" pitchFamily="34" charset="0"/>
            </a:endParaRPr>
          </a:p>
          <a:p>
            <a:pPr algn="l">
              <a:lnSpc>
                <a:spcPct val="100000"/>
              </a:lnSpc>
            </a:pPr>
            <a:endParaRPr lang="en-US" sz="1800" b="0">
              <a:solidFill>
                <a:schemeClr val="tx1"/>
              </a:solidFill>
              <a:effectLst/>
              <a:latin typeface="Trebuchet MS" pitchFamily="34" charset="0"/>
            </a:endParaRPr>
          </a:p>
          <a:p>
            <a:pPr algn="l">
              <a:lnSpc>
                <a:spcPct val="100000"/>
              </a:lnSpc>
            </a:pPr>
            <a:endParaRPr lang="en-US" sz="1800" b="0">
              <a:solidFill>
                <a:schemeClr val="tx1"/>
              </a:solidFill>
              <a:effectLst/>
              <a:latin typeface="Trebuchet MS" pitchFamily="34" charset="0"/>
            </a:endParaRPr>
          </a:p>
          <a:p>
            <a:pPr algn="l">
              <a:lnSpc>
                <a:spcPct val="100000"/>
              </a:lnSpc>
            </a:pPr>
            <a:endParaRPr lang="en-US" sz="1800" b="0">
              <a:solidFill>
                <a:schemeClr val="tx1"/>
              </a:solidFill>
              <a:effectLst/>
              <a:latin typeface="Trebuchet MS" pitchFamily="34" charset="0"/>
            </a:endParaRPr>
          </a:p>
          <a:p>
            <a:pPr algn="l">
              <a:lnSpc>
                <a:spcPct val="100000"/>
              </a:lnSpc>
            </a:pPr>
            <a:endParaRPr lang="en-US" sz="1800" b="0">
              <a:solidFill>
                <a:schemeClr val="tx1"/>
              </a:solidFill>
              <a:effectLst/>
              <a:latin typeface="Trebuchet MS" pitchFamily="34" charset="0"/>
            </a:endParaRPr>
          </a:p>
          <a:p>
            <a:pPr algn="l">
              <a:lnSpc>
                <a:spcPct val="100000"/>
              </a:lnSpc>
            </a:pPr>
            <a:endParaRPr lang="en-US" sz="1800" b="0">
              <a:solidFill>
                <a:schemeClr val="tx1"/>
              </a:solidFill>
              <a:effectLst/>
              <a:latin typeface="Trebuchet MS" pitchFamily="34" charset="0"/>
            </a:endParaRPr>
          </a:p>
          <a:p>
            <a:pPr algn="l">
              <a:lnSpc>
                <a:spcPct val="100000"/>
              </a:lnSpc>
            </a:pPr>
            <a:endParaRPr lang="en-US" sz="1800" b="0">
              <a:solidFill>
                <a:schemeClr val="tx1"/>
              </a:solidFill>
              <a:effectLst/>
              <a:latin typeface="Trebuchet MS" pitchFamily="34" charset="0"/>
            </a:endParaRPr>
          </a:p>
          <a:p>
            <a:pPr algn="l">
              <a:lnSpc>
                <a:spcPct val="100000"/>
              </a:lnSpc>
            </a:pPr>
            <a:endParaRPr lang="en-US" sz="1800" b="0">
              <a:solidFill>
                <a:schemeClr val="tx1"/>
              </a:solidFill>
              <a:effectLst/>
              <a:latin typeface="Trebuchet MS" pitchFamily="34" charset="0"/>
            </a:endParaRPr>
          </a:p>
          <a:p>
            <a:pPr algn="l">
              <a:lnSpc>
                <a:spcPct val="100000"/>
              </a:lnSpc>
            </a:pPr>
            <a:endParaRPr lang="en-US" sz="1800" b="0">
              <a:solidFill>
                <a:schemeClr val="tx1"/>
              </a:solidFill>
              <a:effectLst/>
              <a:latin typeface="Trebuchet MS" pitchFamily="34" charset="0"/>
            </a:endParaRPr>
          </a:p>
          <a:p>
            <a:pPr algn="l">
              <a:lnSpc>
                <a:spcPct val="100000"/>
              </a:lnSpc>
            </a:pPr>
            <a:endParaRPr lang="en-US" sz="1800" b="0">
              <a:solidFill>
                <a:schemeClr val="tx1"/>
              </a:solidFill>
              <a:effectLst/>
              <a:latin typeface="Trebuchet MS" pitchFamily="34" charset="0"/>
            </a:endParaRPr>
          </a:p>
          <a:p>
            <a:pPr algn="l">
              <a:lnSpc>
                <a:spcPct val="100000"/>
              </a:lnSpc>
            </a:pPr>
            <a:endParaRPr lang="en-US" sz="1800" b="0">
              <a:solidFill>
                <a:schemeClr val="tx1"/>
              </a:solidFill>
              <a:effectLst/>
              <a:latin typeface="Trebuchet MS" pitchFamily="34" charset="0"/>
            </a:endParaRPr>
          </a:p>
          <a:p>
            <a:pPr algn="l">
              <a:lnSpc>
                <a:spcPct val="100000"/>
              </a:lnSpc>
            </a:pPr>
            <a:endParaRPr lang="en-US" sz="1800" b="0">
              <a:solidFill>
                <a:schemeClr val="tx1"/>
              </a:solidFill>
              <a:effectLst/>
              <a:latin typeface="Trebuchet MS" pitchFamily="34" charset="0"/>
            </a:endParaRPr>
          </a:p>
          <a:p>
            <a:pPr algn="l">
              <a:lnSpc>
                <a:spcPct val="100000"/>
              </a:lnSpc>
            </a:pPr>
            <a:endParaRPr lang="en-US" sz="1800" b="0">
              <a:solidFill>
                <a:schemeClr val="tx1"/>
              </a:solidFill>
              <a:effectLst/>
              <a:latin typeface="Trebuchet MS" pitchFamily="34" charset="0"/>
            </a:endParaRPr>
          </a:p>
        </p:txBody>
      </p:sp>
      <p:sp>
        <p:nvSpPr>
          <p:cNvPr id="425987" name="Rectangle 3"/>
          <p:cNvSpPr>
            <a:spLocks noChangeArrowheads="1"/>
          </p:cNvSpPr>
          <p:nvPr/>
        </p:nvSpPr>
        <p:spPr bwMode="auto">
          <a:xfrm>
            <a:off x="457200" y="427038"/>
            <a:ext cx="8229600" cy="487362"/>
          </a:xfrm>
          <a:prstGeom prst="rect">
            <a:avLst/>
          </a:prstGeom>
          <a:noFill/>
          <a:ln w="9525">
            <a:noFill/>
            <a:miter lim="800000"/>
            <a:headEnd/>
            <a:tailEnd/>
          </a:ln>
        </p:spPr>
        <p:txBody>
          <a:bodyPr lIns="0" tIns="0" rIns="0" bIns="0">
            <a:spAutoFit/>
          </a:bodyPr>
          <a:lstStyle/>
          <a:p>
            <a:pPr>
              <a:lnSpc>
                <a:spcPct val="100000"/>
              </a:lnSpc>
              <a:spcBef>
                <a:spcPct val="0"/>
              </a:spcBef>
            </a:pPr>
            <a:r>
              <a:rPr lang="en-US" sz="3200">
                <a:solidFill>
                  <a:schemeClr val="tx1"/>
                </a:solidFill>
                <a:effectLst>
                  <a:outerShdw blurRad="38100" dist="38100" dir="2700000" algn="tl">
                    <a:srgbClr val="C0C0C0"/>
                  </a:outerShdw>
                </a:effectLst>
                <a:latin typeface="Trebuchet MS" pitchFamily="34" charset="0"/>
              </a:rPr>
              <a:t>Project Skills Cluster</a:t>
            </a:r>
          </a:p>
        </p:txBody>
      </p:sp>
      <p:grpSp>
        <p:nvGrpSpPr>
          <p:cNvPr id="425988" name="Group 4"/>
          <p:cNvGrpSpPr>
            <a:grpSpLocks/>
          </p:cNvGrpSpPr>
          <p:nvPr/>
        </p:nvGrpSpPr>
        <p:grpSpPr bwMode="auto">
          <a:xfrm>
            <a:off x="268288" y="858838"/>
            <a:ext cx="8543925" cy="5100637"/>
            <a:chOff x="169" y="541"/>
            <a:chExt cx="5414" cy="3732"/>
          </a:xfrm>
        </p:grpSpPr>
        <p:sp>
          <p:nvSpPr>
            <p:cNvPr id="425989" name="Rectangle 5"/>
            <p:cNvSpPr>
              <a:spLocks noChangeArrowheads="1"/>
            </p:cNvSpPr>
            <p:nvPr/>
          </p:nvSpPr>
          <p:spPr bwMode="auto">
            <a:xfrm>
              <a:off x="686" y="638"/>
              <a:ext cx="4897" cy="2850"/>
            </a:xfrm>
            <a:prstGeom prst="rect">
              <a:avLst/>
            </a:prstGeom>
            <a:solidFill>
              <a:srgbClr val="FFFFCC"/>
            </a:solidFill>
            <a:ln w="9525">
              <a:noFill/>
              <a:miter lim="800000"/>
              <a:headEnd/>
              <a:tailEnd/>
            </a:ln>
          </p:spPr>
          <p:txBody>
            <a:bodyPr/>
            <a:lstStyle/>
            <a:p>
              <a:endParaRPr lang="en-US"/>
            </a:p>
          </p:txBody>
        </p:sp>
        <p:sp>
          <p:nvSpPr>
            <p:cNvPr id="425990" name="Line 6"/>
            <p:cNvSpPr>
              <a:spLocks noChangeShapeType="1"/>
            </p:cNvSpPr>
            <p:nvPr/>
          </p:nvSpPr>
          <p:spPr bwMode="auto">
            <a:xfrm>
              <a:off x="686" y="3133"/>
              <a:ext cx="4897" cy="1"/>
            </a:xfrm>
            <a:prstGeom prst="line">
              <a:avLst/>
            </a:prstGeom>
            <a:noFill/>
            <a:ln w="0">
              <a:solidFill>
                <a:srgbClr val="000000"/>
              </a:solidFill>
              <a:round/>
              <a:headEnd/>
              <a:tailEnd/>
            </a:ln>
          </p:spPr>
          <p:txBody>
            <a:bodyPr/>
            <a:lstStyle/>
            <a:p>
              <a:endParaRPr lang="en-US"/>
            </a:p>
          </p:txBody>
        </p:sp>
        <p:sp>
          <p:nvSpPr>
            <p:cNvPr id="425991" name="Line 7"/>
            <p:cNvSpPr>
              <a:spLocks noChangeShapeType="1"/>
            </p:cNvSpPr>
            <p:nvPr/>
          </p:nvSpPr>
          <p:spPr bwMode="auto">
            <a:xfrm>
              <a:off x="686" y="2779"/>
              <a:ext cx="4897" cy="1"/>
            </a:xfrm>
            <a:prstGeom prst="line">
              <a:avLst/>
            </a:prstGeom>
            <a:noFill/>
            <a:ln w="0">
              <a:solidFill>
                <a:srgbClr val="000000"/>
              </a:solidFill>
              <a:round/>
              <a:headEnd/>
              <a:tailEnd/>
            </a:ln>
          </p:spPr>
          <p:txBody>
            <a:bodyPr/>
            <a:lstStyle/>
            <a:p>
              <a:endParaRPr lang="en-US"/>
            </a:p>
          </p:txBody>
        </p:sp>
        <p:sp>
          <p:nvSpPr>
            <p:cNvPr id="425992" name="Line 8"/>
            <p:cNvSpPr>
              <a:spLocks noChangeShapeType="1"/>
            </p:cNvSpPr>
            <p:nvPr/>
          </p:nvSpPr>
          <p:spPr bwMode="auto">
            <a:xfrm>
              <a:off x="686" y="2418"/>
              <a:ext cx="4897" cy="1"/>
            </a:xfrm>
            <a:prstGeom prst="line">
              <a:avLst/>
            </a:prstGeom>
            <a:noFill/>
            <a:ln w="0">
              <a:solidFill>
                <a:srgbClr val="000000"/>
              </a:solidFill>
              <a:round/>
              <a:headEnd/>
              <a:tailEnd/>
            </a:ln>
          </p:spPr>
          <p:txBody>
            <a:bodyPr/>
            <a:lstStyle/>
            <a:p>
              <a:endParaRPr lang="en-US"/>
            </a:p>
          </p:txBody>
        </p:sp>
        <p:sp>
          <p:nvSpPr>
            <p:cNvPr id="425993" name="Line 9"/>
            <p:cNvSpPr>
              <a:spLocks noChangeShapeType="1"/>
            </p:cNvSpPr>
            <p:nvPr/>
          </p:nvSpPr>
          <p:spPr bwMode="auto">
            <a:xfrm>
              <a:off x="686" y="2063"/>
              <a:ext cx="4897" cy="1"/>
            </a:xfrm>
            <a:prstGeom prst="line">
              <a:avLst/>
            </a:prstGeom>
            <a:noFill/>
            <a:ln w="0">
              <a:solidFill>
                <a:srgbClr val="000000"/>
              </a:solidFill>
              <a:round/>
              <a:headEnd/>
              <a:tailEnd/>
            </a:ln>
          </p:spPr>
          <p:txBody>
            <a:bodyPr/>
            <a:lstStyle/>
            <a:p>
              <a:endParaRPr lang="en-US"/>
            </a:p>
          </p:txBody>
        </p:sp>
        <p:sp>
          <p:nvSpPr>
            <p:cNvPr id="425994" name="Line 10"/>
            <p:cNvSpPr>
              <a:spLocks noChangeShapeType="1"/>
            </p:cNvSpPr>
            <p:nvPr/>
          </p:nvSpPr>
          <p:spPr bwMode="auto">
            <a:xfrm>
              <a:off x="686" y="1708"/>
              <a:ext cx="4897" cy="1"/>
            </a:xfrm>
            <a:prstGeom prst="line">
              <a:avLst/>
            </a:prstGeom>
            <a:noFill/>
            <a:ln w="0">
              <a:solidFill>
                <a:srgbClr val="000000"/>
              </a:solidFill>
              <a:round/>
              <a:headEnd/>
              <a:tailEnd/>
            </a:ln>
          </p:spPr>
          <p:txBody>
            <a:bodyPr/>
            <a:lstStyle/>
            <a:p>
              <a:endParaRPr lang="en-US"/>
            </a:p>
          </p:txBody>
        </p:sp>
        <p:sp>
          <p:nvSpPr>
            <p:cNvPr id="425995" name="Line 11"/>
            <p:cNvSpPr>
              <a:spLocks noChangeShapeType="1"/>
            </p:cNvSpPr>
            <p:nvPr/>
          </p:nvSpPr>
          <p:spPr bwMode="auto">
            <a:xfrm>
              <a:off x="686" y="1354"/>
              <a:ext cx="4897" cy="1"/>
            </a:xfrm>
            <a:prstGeom prst="line">
              <a:avLst/>
            </a:prstGeom>
            <a:noFill/>
            <a:ln w="0">
              <a:solidFill>
                <a:srgbClr val="000000"/>
              </a:solidFill>
              <a:round/>
              <a:headEnd/>
              <a:tailEnd/>
            </a:ln>
          </p:spPr>
          <p:txBody>
            <a:bodyPr/>
            <a:lstStyle/>
            <a:p>
              <a:endParaRPr lang="en-US"/>
            </a:p>
          </p:txBody>
        </p:sp>
        <p:sp>
          <p:nvSpPr>
            <p:cNvPr id="425996" name="Line 12"/>
            <p:cNvSpPr>
              <a:spLocks noChangeShapeType="1"/>
            </p:cNvSpPr>
            <p:nvPr/>
          </p:nvSpPr>
          <p:spPr bwMode="auto">
            <a:xfrm>
              <a:off x="686" y="993"/>
              <a:ext cx="4897" cy="1"/>
            </a:xfrm>
            <a:prstGeom prst="line">
              <a:avLst/>
            </a:prstGeom>
            <a:noFill/>
            <a:ln w="0">
              <a:solidFill>
                <a:srgbClr val="000000"/>
              </a:solidFill>
              <a:round/>
              <a:headEnd/>
              <a:tailEnd/>
            </a:ln>
          </p:spPr>
          <p:txBody>
            <a:bodyPr/>
            <a:lstStyle/>
            <a:p>
              <a:endParaRPr lang="en-US"/>
            </a:p>
          </p:txBody>
        </p:sp>
        <p:sp>
          <p:nvSpPr>
            <p:cNvPr id="425997" name="Line 13"/>
            <p:cNvSpPr>
              <a:spLocks noChangeShapeType="1"/>
            </p:cNvSpPr>
            <p:nvPr/>
          </p:nvSpPr>
          <p:spPr bwMode="auto">
            <a:xfrm>
              <a:off x="686" y="638"/>
              <a:ext cx="4897" cy="1"/>
            </a:xfrm>
            <a:prstGeom prst="line">
              <a:avLst/>
            </a:prstGeom>
            <a:noFill/>
            <a:ln w="0">
              <a:solidFill>
                <a:srgbClr val="000000"/>
              </a:solidFill>
              <a:round/>
              <a:headEnd/>
              <a:tailEnd/>
            </a:ln>
          </p:spPr>
          <p:txBody>
            <a:bodyPr/>
            <a:lstStyle/>
            <a:p>
              <a:endParaRPr lang="en-US"/>
            </a:p>
          </p:txBody>
        </p:sp>
        <p:sp>
          <p:nvSpPr>
            <p:cNvPr id="425998" name="Rectangle 14"/>
            <p:cNvSpPr>
              <a:spLocks noChangeArrowheads="1"/>
            </p:cNvSpPr>
            <p:nvPr/>
          </p:nvSpPr>
          <p:spPr bwMode="auto">
            <a:xfrm>
              <a:off x="686" y="638"/>
              <a:ext cx="4897" cy="2850"/>
            </a:xfrm>
            <a:prstGeom prst="rect">
              <a:avLst/>
            </a:prstGeom>
            <a:noFill/>
            <a:ln w="7938">
              <a:solidFill>
                <a:srgbClr val="808080"/>
              </a:solidFill>
              <a:miter lim="800000"/>
              <a:headEnd/>
              <a:tailEnd/>
            </a:ln>
          </p:spPr>
          <p:txBody>
            <a:bodyPr/>
            <a:lstStyle/>
            <a:p>
              <a:endParaRPr lang="en-US"/>
            </a:p>
          </p:txBody>
        </p:sp>
        <p:sp>
          <p:nvSpPr>
            <p:cNvPr id="425999" name="Rectangle 15"/>
            <p:cNvSpPr>
              <a:spLocks noChangeArrowheads="1"/>
            </p:cNvSpPr>
            <p:nvPr/>
          </p:nvSpPr>
          <p:spPr bwMode="auto">
            <a:xfrm>
              <a:off x="1031" y="1542"/>
              <a:ext cx="468" cy="1946"/>
            </a:xfrm>
            <a:prstGeom prst="rect">
              <a:avLst/>
            </a:prstGeom>
            <a:solidFill>
              <a:srgbClr val="00CCFF"/>
            </a:solidFill>
            <a:ln w="8001">
              <a:solidFill>
                <a:srgbClr val="000000"/>
              </a:solidFill>
              <a:miter lim="800000"/>
              <a:headEnd/>
              <a:tailEnd/>
            </a:ln>
          </p:spPr>
          <p:txBody>
            <a:bodyPr/>
            <a:lstStyle/>
            <a:p>
              <a:endParaRPr lang="en-US"/>
            </a:p>
          </p:txBody>
        </p:sp>
        <p:sp>
          <p:nvSpPr>
            <p:cNvPr id="426000" name="Rectangle 16"/>
            <p:cNvSpPr>
              <a:spLocks noChangeArrowheads="1"/>
            </p:cNvSpPr>
            <p:nvPr/>
          </p:nvSpPr>
          <p:spPr bwMode="auto">
            <a:xfrm>
              <a:off x="2658" y="1541"/>
              <a:ext cx="468" cy="1947"/>
            </a:xfrm>
            <a:prstGeom prst="rect">
              <a:avLst/>
            </a:prstGeom>
            <a:solidFill>
              <a:srgbClr val="00CCFF"/>
            </a:solidFill>
            <a:ln w="7938">
              <a:solidFill>
                <a:srgbClr val="000000"/>
              </a:solidFill>
              <a:miter lim="800000"/>
              <a:headEnd/>
              <a:tailEnd/>
            </a:ln>
          </p:spPr>
          <p:txBody>
            <a:bodyPr/>
            <a:lstStyle/>
            <a:p>
              <a:endParaRPr lang="en-US"/>
            </a:p>
          </p:txBody>
        </p:sp>
        <p:sp>
          <p:nvSpPr>
            <p:cNvPr id="426001" name="Rectangle 17"/>
            <p:cNvSpPr>
              <a:spLocks noChangeArrowheads="1"/>
            </p:cNvSpPr>
            <p:nvPr/>
          </p:nvSpPr>
          <p:spPr bwMode="auto">
            <a:xfrm>
              <a:off x="4286" y="1463"/>
              <a:ext cx="467" cy="2025"/>
            </a:xfrm>
            <a:prstGeom prst="rect">
              <a:avLst/>
            </a:prstGeom>
            <a:solidFill>
              <a:srgbClr val="00CCFF"/>
            </a:solidFill>
            <a:ln w="7938">
              <a:solidFill>
                <a:srgbClr val="000000"/>
              </a:solidFill>
              <a:miter lim="800000"/>
              <a:headEnd/>
              <a:tailEnd/>
            </a:ln>
          </p:spPr>
          <p:txBody>
            <a:bodyPr/>
            <a:lstStyle/>
            <a:p>
              <a:endParaRPr lang="en-US"/>
            </a:p>
          </p:txBody>
        </p:sp>
        <p:sp>
          <p:nvSpPr>
            <p:cNvPr id="426002" name="Rectangle 18"/>
            <p:cNvSpPr>
              <a:spLocks noChangeArrowheads="1"/>
            </p:cNvSpPr>
            <p:nvPr/>
          </p:nvSpPr>
          <p:spPr bwMode="auto">
            <a:xfrm>
              <a:off x="1497" y="1462"/>
              <a:ext cx="467" cy="2027"/>
            </a:xfrm>
            <a:prstGeom prst="rect">
              <a:avLst/>
            </a:prstGeom>
            <a:solidFill>
              <a:srgbClr val="00FF00"/>
            </a:solidFill>
            <a:ln w="8001">
              <a:solidFill>
                <a:srgbClr val="000000"/>
              </a:solidFill>
              <a:miter lim="800000"/>
              <a:headEnd/>
              <a:tailEnd/>
            </a:ln>
          </p:spPr>
          <p:txBody>
            <a:bodyPr/>
            <a:lstStyle/>
            <a:p>
              <a:endParaRPr lang="en-US"/>
            </a:p>
          </p:txBody>
        </p:sp>
        <p:sp>
          <p:nvSpPr>
            <p:cNvPr id="426003" name="Rectangle 19"/>
            <p:cNvSpPr>
              <a:spLocks noChangeArrowheads="1"/>
            </p:cNvSpPr>
            <p:nvPr/>
          </p:nvSpPr>
          <p:spPr bwMode="auto">
            <a:xfrm>
              <a:off x="3124" y="1381"/>
              <a:ext cx="468" cy="2107"/>
            </a:xfrm>
            <a:prstGeom prst="rect">
              <a:avLst/>
            </a:prstGeom>
            <a:solidFill>
              <a:srgbClr val="00FF00">
                <a:alpha val="99001"/>
              </a:srgbClr>
            </a:solidFill>
            <a:ln w="8001">
              <a:solidFill>
                <a:srgbClr val="000000"/>
              </a:solidFill>
              <a:miter lim="800000"/>
              <a:headEnd/>
              <a:tailEnd/>
            </a:ln>
          </p:spPr>
          <p:txBody>
            <a:bodyPr/>
            <a:lstStyle/>
            <a:p>
              <a:endParaRPr lang="en-US"/>
            </a:p>
          </p:txBody>
        </p:sp>
        <p:sp>
          <p:nvSpPr>
            <p:cNvPr id="426004" name="Rectangle 20"/>
            <p:cNvSpPr>
              <a:spLocks noChangeArrowheads="1"/>
            </p:cNvSpPr>
            <p:nvPr/>
          </p:nvSpPr>
          <p:spPr bwMode="auto">
            <a:xfrm>
              <a:off x="4751" y="1199"/>
              <a:ext cx="468" cy="2289"/>
            </a:xfrm>
            <a:prstGeom prst="rect">
              <a:avLst/>
            </a:prstGeom>
            <a:solidFill>
              <a:srgbClr val="00FF00"/>
            </a:solidFill>
            <a:ln w="7938">
              <a:solidFill>
                <a:srgbClr val="000000"/>
              </a:solidFill>
              <a:miter lim="800000"/>
              <a:headEnd/>
              <a:tailEnd/>
            </a:ln>
          </p:spPr>
          <p:txBody>
            <a:bodyPr/>
            <a:lstStyle/>
            <a:p>
              <a:endParaRPr lang="en-US"/>
            </a:p>
          </p:txBody>
        </p:sp>
        <p:sp>
          <p:nvSpPr>
            <p:cNvPr id="426005" name="Line 21"/>
            <p:cNvSpPr>
              <a:spLocks noChangeShapeType="1"/>
            </p:cNvSpPr>
            <p:nvPr/>
          </p:nvSpPr>
          <p:spPr bwMode="auto">
            <a:xfrm>
              <a:off x="686" y="638"/>
              <a:ext cx="1" cy="2850"/>
            </a:xfrm>
            <a:prstGeom prst="line">
              <a:avLst/>
            </a:prstGeom>
            <a:noFill/>
            <a:ln w="0">
              <a:solidFill>
                <a:srgbClr val="000000"/>
              </a:solidFill>
              <a:round/>
              <a:headEnd/>
              <a:tailEnd/>
            </a:ln>
          </p:spPr>
          <p:txBody>
            <a:bodyPr/>
            <a:lstStyle/>
            <a:p>
              <a:endParaRPr lang="en-US"/>
            </a:p>
          </p:txBody>
        </p:sp>
        <p:sp>
          <p:nvSpPr>
            <p:cNvPr id="426006" name="Line 22"/>
            <p:cNvSpPr>
              <a:spLocks noChangeShapeType="1"/>
            </p:cNvSpPr>
            <p:nvPr/>
          </p:nvSpPr>
          <p:spPr bwMode="auto">
            <a:xfrm>
              <a:off x="647" y="3488"/>
              <a:ext cx="39" cy="1"/>
            </a:xfrm>
            <a:prstGeom prst="line">
              <a:avLst/>
            </a:prstGeom>
            <a:noFill/>
            <a:ln w="0">
              <a:solidFill>
                <a:srgbClr val="000000"/>
              </a:solidFill>
              <a:round/>
              <a:headEnd/>
              <a:tailEnd/>
            </a:ln>
          </p:spPr>
          <p:txBody>
            <a:bodyPr/>
            <a:lstStyle/>
            <a:p>
              <a:endParaRPr lang="en-US"/>
            </a:p>
          </p:txBody>
        </p:sp>
        <p:sp>
          <p:nvSpPr>
            <p:cNvPr id="426007" name="Line 23"/>
            <p:cNvSpPr>
              <a:spLocks noChangeShapeType="1"/>
            </p:cNvSpPr>
            <p:nvPr/>
          </p:nvSpPr>
          <p:spPr bwMode="auto">
            <a:xfrm>
              <a:off x="647" y="3133"/>
              <a:ext cx="39" cy="1"/>
            </a:xfrm>
            <a:prstGeom prst="line">
              <a:avLst/>
            </a:prstGeom>
            <a:noFill/>
            <a:ln w="0">
              <a:solidFill>
                <a:srgbClr val="000000"/>
              </a:solidFill>
              <a:round/>
              <a:headEnd/>
              <a:tailEnd/>
            </a:ln>
          </p:spPr>
          <p:txBody>
            <a:bodyPr/>
            <a:lstStyle/>
            <a:p>
              <a:endParaRPr lang="en-US"/>
            </a:p>
          </p:txBody>
        </p:sp>
        <p:sp>
          <p:nvSpPr>
            <p:cNvPr id="426008" name="Line 24"/>
            <p:cNvSpPr>
              <a:spLocks noChangeShapeType="1"/>
            </p:cNvSpPr>
            <p:nvPr/>
          </p:nvSpPr>
          <p:spPr bwMode="auto">
            <a:xfrm>
              <a:off x="647" y="2779"/>
              <a:ext cx="39" cy="1"/>
            </a:xfrm>
            <a:prstGeom prst="line">
              <a:avLst/>
            </a:prstGeom>
            <a:noFill/>
            <a:ln w="0">
              <a:solidFill>
                <a:srgbClr val="000000"/>
              </a:solidFill>
              <a:round/>
              <a:headEnd/>
              <a:tailEnd/>
            </a:ln>
          </p:spPr>
          <p:txBody>
            <a:bodyPr/>
            <a:lstStyle/>
            <a:p>
              <a:endParaRPr lang="en-US"/>
            </a:p>
          </p:txBody>
        </p:sp>
        <p:sp>
          <p:nvSpPr>
            <p:cNvPr id="426009" name="Line 25"/>
            <p:cNvSpPr>
              <a:spLocks noChangeShapeType="1"/>
            </p:cNvSpPr>
            <p:nvPr/>
          </p:nvSpPr>
          <p:spPr bwMode="auto">
            <a:xfrm>
              <a:off x="647" y="2418"/>
              <a:ext cx="39" cy="1"/>
            </a:xfrm>
            <a:prstGeom prst="line">
              <a:avLst/>
            </a:prstGeom>
            <a:noFill/>
            <a:ln w="0">
              <a:solidFill>
                <a:srgbClr val="000000"/>
              </a:solidFill>
              <a:round/>
              <a:headEnd/>
              <a:tailEnd/>
            </a:ln>
          </p:spPr>
          <p:txBody>
            <a:bodyPr/>
            <a:lstStyle/>
            <a:p>
              <a:endParaRPr lang="en-US"/>
            </a:p>
          </p:txBody>
        </p:sp>
        <p:sp>
          <p:nvSpPr>
            <p:cNvPr id="426010" name="Line 26"/>
            <p:cNvSpPr>
              <a:spLocks noChangeShapeType="1"/>
            </p:cNvSpPr>
            <p:nvPr/>
          </p:nvSpPr>
          <p:spPr bwMode="auto">
            <a:xfrm>
              <a:off x="647" y="2063"/>
              <a:ext cx="39" cy="1"/>
            </a:xfrm>
            <a:prstGeom prst="line">
              <a:avLst/>
            </a:prstGeom>
            <a:noFill/>
            <a:ln w="0">
              <a:solidFill>
                <a:srgbClr val="000000"/>
              </a:solidFill>
              <a:round/>
              <a:headEnd/>
              <a:tailEnd/>
            </a:ln>
          </p:spPr>
          <p:txBody>
            <a:bodyPr/>
            <a:lstStyle/>
            <a:p>
              <a:endParaRPr lang="en-US"/>
            </a:p>
          </p:txBody>
        </p:sp>
        <p:sp>
          <p:nvSpPr>
            <p:cNvPr id="426011" name="Line 27"/>
            <p:cNvSpPr>
              <a:spLocks noChangeShapeType="1"/>
            </p:cNvSpPr>
            <p:nvPr/>
          </p:nvSpPr>
          <p:spPr bwMode="auto">
            <a:xfrm>
              <a:off x="647" y="1708"/>
              <a:ext cx="39" cy="1"/>
            </a:xfrm>
            <a:prstGeom prst="line">
              <a:avLst/>
            </a:prstGeom>
            <a:noFill/>
            <a:ln w="0">
              <a:solidFill>
                <a:srgbClr val="000000"/>
              </a:solidFill>
              <a:round/>
              <a:headEnd/>
              <a:tailEnd/>
            </a:ln>
          </p:spPr>
          <p:txBody>
            <a:bodyPr/>
            <a:lstStyle/>
            <a:p>
              <a:endParaRPr lang="en-US"/>
            </a:p>
          </p:txBody>
        </p:sp>
        <p:sp>
          <p:nvSpPr>
            <p:cNvPr id="426012" name="Line 28"/>
            <p:cNvSpPr>
              <a:spLocks noChangeShapeType="1"/>
            </p:cNvSpPr>
            <p:nvPr/>
          </p:nvSpPr>
          <p:spPr bwMode="auto">
            <a:xfrm>
              <a:off x="647" y="1354"/>
              <a:ext cx="39" cy="1"/>
            </a:xfrm>
            <a:prstGeom prst="line">
              <a:avLst/>
            </a:prstGeom>
            <a:noFill/>
            <a:ln w="0">
              <a:solidFill>
                <a:srgbClr val="000000"/>
              </a:solidFill>
              <a:round/>
              <a:headEnd/>
              <a:tailEnd/>
            </a:ln>
          </p:spPr>
          <p:txBody>
            <a:bodyPr/>
            <a:lstStyle/>
            <a:p>
              <a:endParaRPr lang="en-US"/>
            </a:p>
          </p:txBody>
        </p:sp>
        <p:sp>
          <p:nvSpPr>
            <p:cNvPr id="426013" name="Line 29"/>
            <p:cNvSpPr>
              <a:spLocks noChangeShapeType="1"/>
            </p:cNvSpPr>
            <p:nvPr/>
          </p:nvSpPr>
          <p:spPr bwMode="auto">
            <a:xfrm>
              <a:off x="647" y="993"/>
              <a:ext cx="39" cy="1"/>
            </a:xfrm>
            <a:prstGeom prst="line">
              <a:avLst/>
            </a:prstGeom>
            <a:noFill/>
            <a:ln w="0">
              <a:solidFill>
                <a:srgbClr val="000000"/>
              </a:solidFill>
              <a:round/>
              <a:headEnd/>
              <a:tailEnd/>
            </a:ln>
          </p:spPr>
          <p:txBody>
            <a:bodyPr/>
            <a:lstStyle/>
            <a:p>
              <a:endParaRPr lang="en-US"/>
            </a:p>
          </p:txBody>
        </p:sp>
        <p:sp>
          <p:nvSpPr>
            <p:cNvPr id="426014" name="Line 30"/>
            <p:cNvSpPr>
              <a:spLocks noChangeShapeType="1"/>
            </p:cNvSpPr>
            <p:nvPr/>
          </p:nvSpPr>
          <p:spPr bwMode="auto">
            <a:xfrm>
              <a:off x="647" y="638"/>
              <a:ext cx="39" cy="1"/>
            </a:xfrm>
            <a:prstGeom prst="line">
              <a:avLst/>
            </a:prstGeom>
            <a:noFill/>
            <a:ln w="0">
              <a:solidFill>
                <a:srgbClr val="000000"/>
              </a:solidFill>
              <a:round/>
              <a:headEnd/>
              <a:tailEnd/>
            </a:ln>
          </p:spPr>
          <p:txBody>
            <a:bodyPr/>
            <a:lstStyle/>
            <a:p>
              <a:endParaRPr lang="en-US"/>
            </a:p>
          </p:txBody>
        </p:sp>
        <p:sp>
          <p:nvSpPr>
            <p:cNvPr id="426015" name="Line 31"/>
            <p:cNvSpPr>
              <a:spLocks noChangeShapeType="1"/>
            </p:cNvSpPr>
            <p:nvPr/>
          </p:nvSpPr>
          <p:spPr bwMode="auto">
            <a:xfrm>
              <a:off x="686" y="3488"/>
              <a:ext cx="4897" cy="1"/>
            </a:xfrm>
            <a:prstGeom prst="line">
              <a:avLst/>
            </a:prstGeom>
            <a:noFill/>
            <a:ln w="0">
              <a:solidFill>
                <a:srgbClr val="000000"/>
              </a:solidFill>
              <a:round/>
              <a:headEnd/>
              <a:tailEnd/>
            </a:ln>
          </p:spPr>
          <p:txBody>
            <a:bodyPr/>
            <a:lstStyle/>
            <a:p>
              <a:endParaRPr lang="en-US"/>
            </a:p>
          </p:txBody>
        </p:sp>
        <p:sp>
          <p:nvSpPr>
            <p:cNvPr id="426016" name="Line 32"/>
            <p:cNvSpPr>
              <a:spLocks noChangeShapeType="1"/>
            </p:cNvSpPr>
            <p:nvPr/>
          </p:nvSpPr>
          <p:spPr bwMode="auto">
            <a:xfrm flipV="1">
              <a:off x="686" y="3488"/>
              <a:ext cx="1" cy="51"/>
            </a:xfrm>
            <a:prstGeom prst="line">
              <a:avLst/>
            </a:prstGeom>
            <a:noFill/>
            <a:ln w="0">
              <a:solidFill>
                <a:srgbClr val="000000"/>
              </a:solidFill>
              <a:round/>
              <a:headEnd/>
              <a:tailEnd/>
            </a:ln>
          </p:spPr>
          <p:txBody>
            <a:bodyPr/>
            <a:lstStyle/>
            <a:p>
              <a:endParaRPr lang="en-US"/>
            </a:p>
          </p:txBody>
        </p:sp>
        <p:sp>
          <p:nvSpPr>
            <p:cNvPr id="426017" name="Line 33"/>
            <p:cNvSpPr>
              <a:spLocks noChangeShapeType="1"/>
            </p:cNvSpPr>
            <p:nvPr/>
          </p:nvSpPr>
          <p:spPr bwMode="auto">
            <a:xfrm flipV="1">
              <a:off x="2313" y="3488"/>
              <a:ext cx="1" cy="51"/>
            </a:xfrm>
            <a:prstGeom prst="line">
              <a:avLst/>
            </a:prstGeom>
            <a:noFill/>
            <a:ln w="0">
              <a:solidFill>
                <a:srgbClr val="000000"/>
              </a:solidFill>
              <a:round/>
              <a:headEnd/>
              <a:tailEnd/>
            </a:ln>
          </p:spPr>
          <p:txBody>
            <a:bodyPr/>
            <a:lstStyle/>
            <a:p>
              <a:endParaRPr lang="en-US"/>
            </a:p>
          </p:txBody>
        </p:sp>
        <p:sp>
          <p:nvSpPr>
            <p:cNvPr id="426018" name="Line 34"/>
            <p:cNvSpPr>
              <a:spLocks noChangeShapeType="1"/>
            </p:cNvSpPr>
            <p:nvPr/>
          </p:nvSpPr>
          <p:spPr bwMode="auto">
            <a:xfrm flipV="1">
              <a:off x="3940" y="3488"/>
              <a:ext cx="1" cy="51"/>
            </a:xfrm>
            <a:prstGeom prst="line">
              <a:avLst/>
            </a:prstGeom>
            <a:noFill/>
            <a:ln w="0">
              <a:solidFill>
                <a:srgbClr val="000000"/>
              </a:solidFill>
              <a:round/>
              <a:headEnd/>
              <a:tailEnd/>
            </a:ln>
          </p:spPr>
          <p:txBody>
            <a:bodyPr/>
            <a:lstStyle/>
            <a:p>
              <a:endParaRPr lang="en-US"/>
            </a:p>
          </p:txBody>
        </p:sp>
        <p:sp>
          <p:nvSpPr>
            <p:cNvPr id="426019" name="Line 35"/>
            <p:cNvSpPr>
              <a:spLocks noChangeShapeType="1"/>
            </p:cNvSpPr>
            <p:nvPr/>
          </p:nvSpPr>
          <p:spPr bwMode="auto">
            <a:xfrm flipV="1">
              <a:off x="5567" y="3488"/>
              <a:ext cx="1" cy="51"/>
            </a:xfrm>
            <a:prstGeom prst="line">
              <a:avLst/>
            </a:prstGeom>
            <a:noFill/>
            <a:ln w="0">
              <a:solidFill>
                <a:srgbClr val="000000"/>
              </a:solidFill>
              <a:round/>
              <a:headEnd/>
              <a:tailEnd/>
            </a:ln>
          </p:spPr>
          <p:txBody>
            <a:bodyPr/>
            <a:lstStyle/>
            <a:p>
              <a:endParaRPr lang="en-US"/>
            </a:p>
          </p:txBody>
        </p:sp>
        <p:sp>
          <p:nvSpPr>
            <p:cNvPr id="426020" name="Rectangle 36"/>
            <p:cNvSpPr>
              <a:spLocks noChangeArrowheads="1"/>
            </p:cNvSpPr>
            <p:nvPr/>
          </p:nvSpPr>
          <p:spPr bwMode="auto">
            <a:xfrm>
              <a:off x="1108" y="1644"/>
              <a:ext cx="358" cy="235"/>
            </a:xfrm>
            <a:prstGeom prst="rect">
              <a:avLst/>
            </a:prstGeom>
            <a:noFill/>
            <a:ln w="9525">
              <a:noFill/>
              <a:miter lim="800000"/>
              <a:headEnd/>
              <a:tailEnd/>
            </a:ln>
          </p:spPr>
          <p:txBody>
            <a:bodyPr wrap="none" lIns="0" tIns="0" rIns="0" bIns="0">
              <a:spAutoFit/>
            </a:bodyPr>
            <a:lstStyle/>
            <a:p>
              <a:pPr algn="l">
                <a:lnSpc>
                  <a:spcPct val="100000"/>
                </a:lnSpc>
                <a:spcBef>
                  <a:spcPct val="0"/>
                </a:spcBef>
              </a:pPr>
              <a:r>
                <a:rPr lang="en-US" sz="2100">
                  <a:solidFill>
                    <a:srgbClr val="000000"/>
                  </a:solidFill>
                  <a:effectLst/>
                  <a:latin typeface="Trebuchet MS" pitchFamily="34" charset="0"/>
                </a:rPr>
                <a:t>3.72</a:t>
              </a:r>
              <a:endParaRPr lang="en-US" sz="1800">
                <a:solidFill>
                  <a:schemeClr val="tx1"/>
                </a:solidFill>
                <a:effectLst/>
                <a:latin typeface="Trebuchet MS" pitchFamily="34" charset="0"/>
              </a:endParaRPr>
            </a:p>
          </p:txBody>
        </p:sp>
        <p:sp>
          <p:nvSpPr>
            <p:cNvPr id="426021" name="Rectangle 37"/>
            <p:cNvSpPr>
              <a:spLocks noChangeArrowheads="1"/>
            </p:cNvSpPr>
            <p:nvPr/>
          </p:nvSpPr>
          <p:spPr bwMode="auto">
            <a:xfrm>
              <a:off x="2740" y="1599"/>
              <a:ext cx="358" cy="235"/>
            </a:xfrm>
            <a:prstGeom prst="rect">
              <a:avLst/>
            </a:prstGeom>
            <a:noFill/>
            <a:ln w="9525">
              <a:noFill/>
              <a:miter lim="800000"/>
              <a:headEnd/>
              <a:tailEnd/>
            </a:ln>
          </p:spPr>
          <p:txBody>
            <a:bodyPr wrap="none" lIns="0" tIns="0" rIns="0" bIns="0">
              <a:spAutoFit/>
            </a:bodyPr>
            <a:lstStyle/>
            <a:p>
              <a:pPr algn="l">
                <a:lnSpc>
                  <a:spcPct val="100000"/>
                </a:lnSpc>
                <a:spcBef>
                  <a:spcPct val="0"/>
                </a:spcBef>
              </a:pPr>
              <a:r>
                <a:rPr lang="en-US" sz="2100">
                  <a:solidFill>
                    <a:srgbClr val="000000"/>
                  </a:solidFill>
                  <a:effectLst/>
                  <a:latin typeface="Trebuchet MS" pitchFamily="34" charset="0"/>
                </a:rPr>
                <a:t>3.72</a:t>
              </a:r>
              <a:endParaRPr lang="en-US" sz="1800">
                <a:solidFill>
                  <a:schemeClr val="tx1"/>
                </a:solidFill>
                <a:effectLst/>
                <a:latin typeface="Trebuchet MS" pitchFamily="34" charset="0"/>
              </a:endParaRPr>
            </a:p>
          </p:txBody>
        </p:sp>
        <p:sp>
          <p:nvSpPr>
            <p:cNvPr id="426022" name="Rectangle 38"/>
            <p:cNvSpPr>
              <a:spLocks noChangeArrowheads="1"/>
            </p:cNvSpPr>
            <p:nvPr/>
          </p:nvSpPr>
          <p:spPr bwMode="auto">
            <a:xfrm>
              <a:off x="4372" y="1521"/>
              <a:ext cx="358" cy="235"/>
            </a:xfrm>
            <a:prstGeom prst="rect">
              <a:avLst/>
            </a:prstGeom>
            <a:noFill/>
            <a:ln w="9525">
              <a:noFill/>
              <a:miter lim="800000"/>
              <a:headEnd/>
              <a:tailEnd/>
            </a:ln>
          </p:spPr>
          <p:txBody>
            <a:bodyPr wrap="none" lIns="0" tIns="0" rIns="0" bIns="0">
              <a:spAutoFit/>
            </a:bodyPr>
            <a:lstStyle/>
            <a:p>
              <a:pPr algn="l">
                <a:lnSpc>
                  <a:spcPct val="100000"/>
                </a:lnSpc>
                <a:spcBef>
                  <a:spcPct val="0"/>
                </a:spcBef>
              </a:pPr>
              <a:r>
                <a:rPr lang="en-US" sz="2100">
                  <a:solidFill>
                    <a:srgbClr val="000000"/>
                  </a:solidFill>
                  <a:effectLst/>
                  <a:latin typeface="Trebuchet MS" pitchFamily="34" charset="0"/>
                </a:rPr>
                <a:t>3.86</a:t>
              </a:r>
              <a:endParaRPr lang="en-US" sz="1800">
                <a:solidFill>
                  <a:schemeClr val="tx1"/>
                </a:solidFill>
                <a:effectLst/>
                <a:latin typeface="Trebuchet MS" pitchFamily="34" charset="0"/>
              </a:endParaRPr>
            </a:p>
          </p:txBody>
        </p:sp>
        <p:sp>
          <p:nvSpPr>
            <p:cNvPr id="426023" name="Rectangle 39"/>
            <p:cNvSpPr>
              <a:spLocks noChangeArrowheads="1"/>
            </p:cNvSpPr>
            <p:nvPr/>
          </p:nvSpPr>
          <p:spPr bwMode="auto">
            <a:xfrm>
              <a:off x="1588" y="1489"/>
              <a:ext cx="359" cy="234"/>
            </a:xfrm>
            <a:prstGeom prst="rect">
              <a:avLst/>
            </a:prstGeom>
            <a:noFill/>
            <a:ln w="9525">
              <a:noFill/>
              <a:miter lim="800000"/>
              <a:headEnd/>
              <a:tailEnd/>
            </a:ln>
          </p:spPr>
          <p:txBody>
            <a:bodyPr wrap="none" lIns="0" tIns="0" rIns="0" bIns="0">
              <a:spAutoFit/>
            </a:bodyPr>
            <a:lstStyle/>
            <a:p>
              <a:pPr algn="l">
                <a:lnSpc>
                  <a:spcPct val="100000"/>
                </a:lnSpc>
                <a:spcBef>
                  <a:spcPct val="0"/>
                </a:spcBef>
              </a:pPr>
              <a:r>
                <a:rPr lang="en-US" sz="2100">
                  <a:solidFill>
                    <a:srgbClr val="000000"/>
                  </a:solidFill>
                  <a:effectLst/>
                  <a:latin typeface="Trebuchet MS" pitchFamily="34" charset="0"/>
                </a:rPr>
                <a:t>3.83</a:t>
              </a:r>
              <a:endParaRPr lang="en-US" sz="1800">
                <a:solidFill>
                  <a:schemeClr val="tx1"/>
                </a:solidFill>
                <a:effectLst/>
                <a:latin typeface="Trebuchet MS" pitchFamily="34" charset="0"/>
              </a:endParaRPr>
            </a:p>
          </p:txBody>
        </p:sp>
        <p:sp>
          <p:nvSpPr>
            <p:cNvPr id="426024" name="Rectangle 40"/>
            <p:cNvSpPr>
              <a:spLocks noChangeArrowheads="1"/>
            </p:cNvSpPr>
            <p:nvPr/>
          </p:nvSpPr>
          <p:spPr bwMode="auto">
            <a:xfrm>
              <a:off x="3220" y="1418"/>
              <a:ext cx="358" cy="235"/>
            </a:xfrm>
            <a:prstGeom prst="rect">
              <a:avLst/>
            </a:prstGeom>
            <a:noFill/>
            <a:ln w="9525">
              <a:noFill/>
              <a:miter lim="800000"/>
              <a:headEnd/>
              <a:tailEnd/>
            </a:ln>
          </p:spPr>
          <p:txBody>
            <a:bodyPr wrap="none" lIns="0" tIns="0" rIns="0" bIns="0">
              <a:spAutoFit/>
            </a:bodyPr>
            <a:lstStyle/>
            <a:p>
              <a:pPr algn="l">
                <a:lnSpc>
                  <a:spcPct val="100000"/>
                </a:lnSpc>
                <a:spcBef>
                  <a:spcPct val="0"/>
                </a:spcBef>
              </a:pPr>
              <a:r>
                <a:rPr lang="en-US" sz="2100">
                  <a:solidFill>
                    <a:srgbClr val="000000"/>
                  </a:solidFill>
                  <a:effectLst/>
                  <a:latin typeface="Trebuchet MS" pitchFamily="34" charset="0"/>
                </a:rPr>
                <a:t>3.99</a:t>
              </a:r>
              <a:endParaRPr lang="en-US" sz="1800">
                <a:solidFill>
                  <a:schemeClr val="tx1"/>
                </a:solidFill>
                <a:effectLst/>
                <a:latin typeface="Trebuchet MS" pitchFamily="34" charset="0"/>
              </a:endParaRPr>
            </a:p>
          </p:txBody>
        </p:sp>
        <p:sp>
          <p:nvSpPr>
            <p:cNvPr id="426025" name="Rectangle 41"/>
            <p:cNvSpPr>
              <a:spLocks noChangeArrowheads="1"/>
            </p:cNvSpPr>
            <p:nvPr/>
          </p:nvSpPr>
          <p:spPr bwMode="auto">
            <a:xfrm>
              <a:off x="4852" y="1257"/>
              <a:ext cx="358" cy="234"/>
            </a:xfrm>
            <a:prstGeom prst="rect">
              <a:avLst/>
            </a:prstGeom>
            <a:noFill/>
            <a:ln w="9525">
              <a:noFill/>
              <a:miter lim="800000"/>
              <a:headEnd/>
              <a:tailEnd/>
            </a:ln>
          </p:spPr>
          <p:txBody>
            <a:bodyPr wrap="none" lIns="0" tIns="0" rIns="0" bIns="0">
              <a:spAutoFit/>
            </a:bodyPr>
            <a:lstStyle/>
            <a:p>
              <a:pPr algn="l">
                <a:lnSpc>
                  <a:spcPct val="100000"/>
                </a:lnSpc>
                <a:spcBef>
                  <a:spcPct val="0"/>
                </a:spcBef>
              </a:pPr>
              <a:r>
                <a:rPr lang="en-US" sz="2100">
                  <a:solidFill>
                    <a:srgbClr val="000000"/>
                  </a:solidFill>
                  <a:effectLst/>
                  <a:latin typeface="Trebuchet MS" pitchFamily="34" charset="0"/>
                </a:rPr>
                <a:t>4.19</a:t>
              </a:r>
              <a:endParaRPr lang="en-US" sz="1800">
                <a:solidFill>
                  <a:schemeClr val="tx1"/>
                </a:solidFill>
                <a:effectLst/>
                <a:latin typeface="Trebuchet MS" pitchFamily="34" charset="0"/>
              </a:endParaRPr>
            </a:p>
          </p:txBody>
        </p:sp>
        <p:sp>
          <p:nvSpPr>
            <p:cNvPr id="426026" name="Rectangle 42"/>
            <p:cNvSpPr>
              <a:spLocks noChangeArrowheads="1"/>
            </p:cNvSpPr>
            <p:nvPr/>
          </p:nvSpPr>
          <p:spPr bwMode="auto">
            <a:xfrm>
              <a:off x="395" y="3391"/>
              <a:ext cx="207" cy="201"/>
            </a:xfrm>
            <a:prstGeom prst="rect">
              <a:avLst/>
            </a:prstGeom>
            <a:noFill/>
            <a:ln w="9525">
              <a:noFill/>
              <a:miter lim="800000"/>
              <a:headEnd/>
              <a:tailEnd/>
            </a:ln>
          </p:spPr>
          <p:txBody>
            <a:bodyPr wrap="none" lIns="0" tIns="0" rIns="0" bIns="0">
              <a:spAutoFit/>
            </a:bodyPr>
            <a:lstStyle/>
            <a:p>
              <a:pPr algn="l">
                <a:lnSpc>
                  <a:spcPct val="100000"/>
                </a:lnSpc>
                <a:spcBef>
                  <a:spcPct val="0"/>
                </a:spcBef>
              </a:pPr>
              <a:r>
                <a:rPr lang="en-US" sz="1800" b="0">
                  <a:solidFill>
                    <a:srgbClr val="000000"/>
                  </a:solidFill>
                  <a:effectLst/>
                  <a:latin typeface="Trebuchet MS" pitchFamily="34" charset="0"/>
                </a:rPr>
                <a:t>1.0</a:t>
              </a:r>
              <a:endParaRPr lang="en-US" sz="1800" b="0">
                <a:solidFill>
                  <a:schemeClr val="tx1"/>
                </a:solidFill>
                <a:effectLst/>
                <a:latin typeface="Trebuchet MS" pitchFamily="34" charset="0"/>
              </a:endParaRPr>
            </a:p>
          </p:txBody>
        </p:sp>
        <p:sp>
          <p:nvSpPr>
            <p:cNvPr id="426027" name="Rectangle 43"/>
            <p:cNvSpPr>
              <a:spLocks noChangeArrowheads="1"/>
            </p:cNvSpPr>
            <p:nvPr/>
          </p:nvSpPr>
          <p:spPr bwMode="auto">
            <a:xfrm>
              <a:off x="395" y="2682"/>
              <a:ext cx="207" cy="201"/>
            </a:xfrm>
            <a:prstGeom prst="rect">
              <a:avLst/>
            </a:prstGeom>
            <a:noFill/>
            <a:ln w="9525">
              <a:noFill/>
              <a:miter lim="800000"/>
              <a:headEnd/>
              <a:tailEnd/>
            </a:ln>
          </p:spPr>
          <p:txBody>
            <a:bodyPr wrap="none" lIns="0" tIns="0" rIns="0" bIns="0">
              <a:spAutoFit/>
            </a:bodyPr>
            <a:lstStyle/>
            <a:p>
              <a:pPr algn="l">
                <a:lnSpc>
                  <a:spcPct val="100000"/>
                </a:lnSpc>
                <a:spcBef>
                  <a:spcPct val="0"/>
                </a:spcBef>
              </a:pPr>
              <a:r>
                <a:rPr lang="en-US" sz="1800" b="0">
                  <a:solidFill>
                    <a:srgbClr val="000000"/>
                  </a:solidFill>
                  <a:effectLst/>
                  <a:latin typeface="Trebuchet MS" pitchFamily="34" charset="0"/>
                </a:rPr>
                <a:t>2.0</a:t>
              </a:r>
              <a:endParaRPr lang="en-US" sz="1800" b="0">
                <a:solidFill>
                  <a:schemeClr val="tx1"/>
                </a:solidFill>
                <a:effectLst/>
                <a:latin typeface="Trebuchet MS" pitchFamily="34" charset="0"/>
              </a:endParaRPr>
            </a:p>
          </p:txBody>
        </p:sp>
        <p:sp>
          <p:nvSpPr>
            <p:cNvPr id="426028" name="Rectangle 44"/>
            <p:cNvSpPr>
              <a:spLocks noChangeArrowheads="1"/>
            </p:cNvSpPr>
            <p:nvPr/>
          </p:nvSpPr>
          <p:spPr bwMode="auto">
            <a:xfrm>
              <a:off x="395" y="1966"/>
              <a:ext cx="207" cy="201"/>
            </a:xfrm>
            <a:prstGeom prst="rect">
              <a:avLst/>
            </a:prstGeom>
            <a:noFill/>
            <a:ln w="9525">
              <a:noFill/>
              <a:miter lim="800000"/>
              <a:headEnd/>
              <a:tailEnd/>
            </a:ln>
          </p:spPr>
          <p:txBody>
            <a:bodyPr wrap="none" lIns="0" tIns="0" rIns="0" bIns="0">
              <a:spAutoFit/>
            </a:bodyPr>
            <a:lstStyle/>
            <a:p>
              <a:pPr algn="l">
                <a:lnSpc>
                  <a:spcPct val="100000"/>
                </a:lnSpc>
                <a:spcBef>
                  <a:spcPct val="0"/>
                </a:spcBef>
              </a:pPr>
              <a:r>
                <a:rPr lang="en-US" sz="1800" b="0">
                  <a:solidFill>
                    <a:srgbClr val="000000"/>
                  </a:solidFill>
                  <a:effectLst/>
                  <a:latin typeface="Trebuchet MS" pitchFamily="34" charset="0"/>
                </a:rPr>
                <a:t>3.0</a:t>
              </a:r>
              <a:endParaRPr lang="en-US" sz="1800" b="0">
                <a:solidFill>
                  <a:schemeClr val="tx1"/>
                </a:solidFill>
                <a:effectLst/>
                <a:latin typeface="Trebuchet MS" pitchFamily="34" charset="0"/>
              </a:endParaRPr>
            </a:p>
          </p:txBody>
        </p:sp>
        <p:sp>
          <p:nvSpPr>
            <p:cNvPr id="426029" name="Rectangle 45"/>
            <p:cNvSpPr>
              <a:spLocks noChangeArrowheads="1"/>
            </p:cNvSpPr>
            <p:nvPr/>
          </p:nvSpPr>
          <p:spPr bwMode="auto">
            <a:xfrm>
              <a:off x="395" y="1257"/>
              <a:ext cx="207" cy="200"/>
            </a:xfrm>
            <a:prstGeom prst="rect">
              <a:avLst/>
            </a:prstGeom>
            <a:noFill/>
            <a:ln w="9525">
              <a:noFill/>
              <a:miter lim="800000"/>
              <a:headEnd/>
              <a:tailEnd/>
            </a:ln>
          </p:spPr>
          <p:txBody>
            <a:bodyPr wrap="none" lIns="0" tIns="0" rIns="0" bIns="0">
              <a:spAutoFit/>
            </a:bodyPr>
            <a:lstStyle/>
            <a:p>
              <a:pPr algn="l">
                <a:lnSpc>
                  <a:spcPct val="100000"/>
                </a:lnSpc>
                <a:spcBef>
                  <a:spcPct val="0"/>
                </a:spcBef>
              </a:pPr>
              <a:r>
                <a:rPr lang="en-US" sz="1800" b="0">
                  <a:solidFill>
                    <a:srgbClr val="000000"/>
                  </a:solidFill>
                  <a:effectLst/>
                  <a:latin typeface="Trebuchet MS" pitchFamily="34" charset="0"/>
                </a:rPr>
                <a:t>4.0</a:t>
              </a:r>
              <a:endParaRPr lang="en-US" sz="1800" b="0">
                <a:solidFill>
                  <a:schemeClr val="tx1"/>
                </a:solidFill>
                <a:effectLst/>
                <a:latin typeface="Trebuchet MS" pitchFamily="34" charset="0"/>
              </a:endParaRPr>
            </a:p>
          </p:txBody>
        </p:sp>
        <p:sp>
          <p:nvSpPr>
            <p:cNvPr id="426030" name="Rectangle 46"/>
            <p:cNvSpPr>
              <a:spLocks noChangeArrowheads="1"/>
            </p:cNvSpPr>
            <p:nvPr/>
          </p:nvSpPr>
          <p:spPr bwMode="auto">
            <a:xfrm>
              <a:off x="395" y="541"/>
              <a:ext cx="207" cy="201"/>
            </a:xfrm>
            <a:prstGeom prst="rect">
              <a:avLst/>
            </a:prstGeom>
            <a:noFill/>
            <a:ln w="9525">
              <a:noFill/>
              <a:miter lim="800000"/>
              <a:headEnd/>
              <a:tailEnd/>
            </a:ln>
          </p:spPr>
          <p:txBody>
            <a:bodyPr wrap="none" lIns="0" tIns="0" rIns="0" bIns="0">
              <a:spAutoFit/>
            </a:bodyPr>
            <a:lstStyle/>
            <a:p>
              <a:pPr algn="l">
                <a:lnSpc>
                  <a:spcPct val="100000"/>
                </a:lnSpc>
                <a:spcBef>
                  <a:spcPct val="0"/>
                </a:spcBef>
              </a:pPr>
              <a:r>
                <a:rPr lang="en-US" sz="1800" b="0">
                  <a:solidFill>
                    <a:srgbClr val="000000"/>
                  </a:solidFill>
                  <a:effectLst/>
                  <a:latin typeface="Trebuchet MS" pitchFamily="34" charset="0"/>
                </a:rPr>
                <a:t>5.0</a:t>
              </a:r>
              <a:endParaRPr lang="en-US" sz="1800" b="0">
                <a:solidFill>
                  <a:schemeClr val="tx1"/>
                </a:solidFill>
                <a:effectLst/>
                <a:latin typeface="Trebuchet MS" pitchFamily="34" charset="0"/>
              </a:endParaRPr>
            </a:p>
          </p:txBody>
        </p:sp>
        <p:sp>
          <p:nvSpPr>
            <p:cNvPr id="426031" name="Rectangle 47"/>
            <p:cNvSpPr>
              <a:spLocks noChangeArrowheads="1"/>
            </p:cNvSpPr>
            <p:nvPr/>
          </p:nvSpPr>
          <p:spPr bwMode="auto">
            <a:xfrm rot="16200000">
              <a:off x="-564" y="1891"/>
              <a:ext cx="1639" cy="174"/>
            </a:xfrm>
            <a:prstGeom prst="rect">
              <a:avLst/>
            </a:prstGeom>
            <a:noFill/>
            <a:ln w="9525">
              <a:noFill/>
              <a:miter lim="800000"/>
              <a:headEnd/>
              <a:tailEnd/>
            </a:ln>
          </p:spPr>
          <p:txBody>
            <a:bodyPr wrap="none" lIns="0" tIns="0" rIns="0" bIns="0">
              <a:spAutoFit/>
            </a:bodyPr>
            <a:lstStyle/>
            <a:p>
              <a:pPr algn="l">
                <a:lnSpc>
                  <a:spcPct val="100000"/>
                </a:lnSpc>
                <a:spcBef>
                  <a:spcPct val="0"/>
                </a:spcBef>
              </a:pPr>
              <a:r>
                <a:rPr lang="en-US" sz="1800">
                  <a:solidFill>
                    <a:srgbClr val="000000"/>
                  </a:solidFill>
                  <a:effectLst/>
                  <a:latin typeface="Trebuchet MS" pitchFamily="34" charset="0"/>
                </a:rPr>
                <a:t>Adjusted Mean Score</a:t>
              </a:r>
              <a:endParaRPr lang="en-US" sz="1800">
                <a:solidFill>
                  <a:schemeClr val="tx1"/>
                </a:solidFill>
                <a:effectLst/>
                <a:latin typeface="Trebuchet MS" pitchFamily="34" charset="0"/>
              </a:endParaRPr>
            </a:p>
          </p:txBody>
        </p:sp>
        <p:sp>
          <p:nvSpPr>
            <p:cNvPr id="426032" name="Rectangle 48"/>
            <p:cNvSpPr>
              <a:spLocks noChangeArrowheads="1"/>
            </p:cNvSpPr>
            <p:nvPr/>
          </p:nvSpPr>
          <p:spPr bwMode="auto">
            <a:xfrm>
              <a:off x="528" y="3571"/>
              <a:ext cx="1776" cy="514"/>
            </a:xfrm>
            <a:prstGeom prst="rect">
              <a:avLst/>
            </a:prstGeom>
            <a:noFill/>
            <a:ln w="9525">
              <a:noFill/>
              <a:miter lim="800000"/>
              <a:headEnd/>
              <a:tailEnd/>
            </a:ln>
          </p:spPr>
          <p:txBody>
            <a:bodyPr lIns="0" tIns="0" rIns="0" bIns="0">
              <a:spAutoFit/>
            </a:bodyPr>
            <a:lstStyle/>
            <a:p>
              <a:pPr>
                <a:lnSpc>
                  <a:spcPct val="100000"/>
                </a:lnSpc>
                <a:spcBef>
                  <a:spcPct val="0"/>
                </a:spcBef>
              </a:pPr>
              <a:r>
                <a:rPr lang="en-US" sz="1500">
                  <a:solidFill>
                    <a:srgbClr val="000000"/>
                  </a:solidFill>
                  <a:effectLst/>
                  <a:latin typeface="Trebuchet MS" pitchFamily="34" charset="0"/>
                </a:rPr>
                <a:t>Design and Problem-Solving Skills (Criteria 3.c and e)</a:t>
              </a:r>
              <a:endParaRPr lang="en-US" sz="1500">
                <a:solidFill>
                  <a:schemeClr val="tx1"/>
                </a:solidFill>
                <a:effectLst/>
                <a:latin typeface="Trebuchet MS" pitchFamily="34" charset="0"/>
              </a:endParaRPr>
            </a:p>
            <a:p>
              <a:pPr>
                <a:lnSpc>
                  <a:spcPct val="100000"/>
                </a:lnSpc>
                <a:spcBef>
                  <a:spcPct val="0"/>
                </a:spcBef>
              </a:pPr>
              <a:endParaRPr lang="en-US" sz="1600">
                <a:solidFill>
                  <a:schemeClr val="tx1"/>
                </a:solidFill>
                <a:effectLst/>
                <a:latin typeface="Trebuchet MS" pitchFamily="34" charset="0"/>
              </a:endParaRPr>
            </a:p>
          </p:txBody>
        </p:sp>
        <p:sp>
          <p:nvSpPr>
            <p:cNvPr id="426033" name="Rectangle 49"/>
            <p:cNvSpPr>
              <a:spLocks noChangeArrowheads="1"/>
            </p:cNvSpPr>
            <p:nvPr/>
          </p:nvSpPr>
          <p:spPr bwMode="auto">
            <a:xfrm>
              <a:off x="2512" y="3585"/>
              <a:ext cx="1201" cy="502"/>
            </a:xfrm>
            <a:prstGeom prst="rect">
              <a:avLst/>
            </a:prstGeom>
            <a:noFill/>
            <a:ln w="9525">
              <a:noFill/>
              <a:miter lim="800000"/>
              <a:headEnd/>
              <a:tailEnd/>
            </a:ln>
          </p:spPr>
          <p:txBody>
            <a:bodyPr wrap="none" lIns="0" tIns="0" rIns="0" bIns="0">
              <a:spAutoFit/>
            </a:bodyPr>
            <a:lstStyle/>
            <a:p>
              <a:pPr>
                <a:lnSpc>
                  <a:spcPct val="100000"/>
                </a:lnSpc>
                <a:spcBef>
                  <a:spcPct val="0"/>
                </a:spcBef>
              </a:pPr>
              <a:r>
                <a:rPr lang="en-US" sz="1500">
                  <a:solidFill>
                    <a:srgbClr val="000000"/>
                  </a:solidFill>
                  <a:effectLst/>
                  <a:latin typeface="Trebuchet MS" pitchFamily="34" charset="0"/>
                </a:rPr>
                <a:t>Communication Skills</a:t>
              </a:r>
            </a:p>
            <a:p>
              <a:pPr>
                <a:lnSpc>
                  <a:spcPct val="100000"/>
                </a:lnSpc>
                <a:spcBef>
                  <a:spcPct val="0"/>
                </a:spcBef>
              </a:pPr>
              <a:r>
                <a:rPr lang="en-US" sz="1500">
                  <a:solidFill>
                    <a:srgbClr val="000000"/>
                  </a:solidFill>
                  <a:effectLst/>
                  <a:latin typeface="Trebuchet MS" pitchFamily="34" charset="0"/>
                </a:rPr>
                <a:t>(Criterion 3.g)</a:t>
              </a:r>
              <a:endParaRPr lang="en-US" sz="1500">
                <a:solidFill>
                  <a:schemeClr val="tx1"/>
                </a:solidFill>
                <a:effectLst/>
                <a:latin typeface="Trebuchet MS" pitchFamily="34" charset="0"/>
              </a:endParaRPr>
            </a:p>
            <a:p>
              <a:pPr>
                <a:lnSpc>
                  <a:spcPct val="100000"/>
                </a:lnSpc>
                <a:spcBef>
                  <a:spcPct val="0"/>
                </a:spcBef>
              </a:pPr>
              <a:endParaRPr lang="en-US" sz="1500">
                <a:solidFill>
                  <a:schemeClr val="tx1"/>
                </a:solidFill>
                <a:effectLst/>
                <a:latin typeface="Trebuchet MS" pitchFamily="34" charset="0"/>
              </a:endParaRPr>
            </a:p>
          </p:txBody>
        </p:sp>
        <p:sp>
          <p:nvSpPr>
            <p:cNvPr id="426034" name="Rectangle 50"/>
            <p:cNvSpPr>
              <a:spLocks noChangeArrowheads="1"/>
            </p:cNvSpPr>
            <p:nvPr/>
          </p:nvSpPr>
          <p:spPr bwMode="auto">
            <a:xfrm>
              <a:off x="4339" y="3570"/>
              <a:ext cx="811" cy="703"/>
            </a:xfrm>
            <a:prstGeom prst="rect">
              <a:avLst/>
            </a:prstGeom>
            <a:noFill/>
            <a:ln w="9525">
              <a:noFill/>
              <a:miter lim="800000"/>
              <a:headEnd/>
              <a:tailEnd/>
            </a:ln>
          </p:spPr>
          <p:txBody>
            <a:bodyPr lIns="0" tIns="0" rIns="0" bIns="0">
              <a:spAutoFit/>
            </a:bodyPr>
            <a:lstStyle/>
            <a:p>
              <a:pPr>
                <a:lnSpc>
                  <a:spcPct val="100000"/>
                </a:lnSpc>
                <a:spcBef>
                  <a:spcPct val="0"/>
                </a:spcBef>
              </a:pPr>
              <a:r>
                <a:rPr lang="en-US" sz="1500">
                  <a:solidFill>
                    <a:srgbClr val="000000"/>
                  </a:solidFill>
                  <a:effectLst/>
                  <a:latin typeface="Trebuchet MS" pitchFamily="34" charset="0"/>
                </a:rPr>
                <a:t>Group Skills</a:t>
              </a:r>
            </a:p>
            <a:p>
              <a:pPr>
                <a:lnSpc>
                  <a:spcPct val="100000"/>
                </a:lnSpc>
                <a:spcBef>
                  <a:spcPct val="0"/>
                </a:spcBef>
              </a:pPr>
              <a:r>
                <a:rPr lang="en-US" sz="1500">
                  <a:solidFill>
                    <a:srgbClr val="000000"/>
                  </a:solidFill>
                  <a:effectLst/>
                  <a:latin typeface="Trebuchet MS" pitchFamily="34" charset="0"/>
                </a:rPr>
                <a:t>(Criterion 3.d)</a:t>
              </a:r>
              <a:endParaRPr lang="en-US" sz="1500">
                <a:solidFill>
                  <a:schemeClr val="tx1"/>
                </a:solidFill>
                <a:effectLst/>
                <a:latin typeface="Trebuchet MS" pitchFamily="34" charset="0"/>
              </a:endParaRPr>
            </a:p>
            <a:p>
              <a:pPr>
                <a:lnSpc>
                  <a:spcPct val="100000"/>
                </a:lnSpc>
                <a:spcBef>
                  <a:spcPct val="0"/>
                </a:spcBef>
              </a:pPr>
              <a:endParaRPr lang="en-US" sz="1800" b="0">
                <a:solidFill>
                  <a:schemeClr val="tx1"/>
                </a:solidFill>
                <a:effectLst/>
                <a:latin typeface="Trebuchet MS" pitchFamily="34" charset="0"/>
              </a:endParaRPr>
            </a:p>
          </p:txBody>
        </p:sp>
        <p:grpSp>
          <p:nvGrpSpPr>
            <p:cNvPr id="426035" name="Group 51"/>
            <p:cNvGrpSpPr>
              <a:grpSpLocks/>
            </p:cNvGrpSpPr>
            <p:nvPr/>
          </p:nvGrpSpPr>
          <p:grpSpPr bwMode="auto">
            <a:xfrm>
              <a:off x="1008" y="3936"/>
              <a:ext cx="3696" cy="308"/>
              <a:chOff x="1872" y="672"/>
              <a:chExt cx="3696" cy="360"/>
            </a:xfrm>
          </p:grpSpPr>
          <p:sp>
            <p:nvSpPr>
              <p:cNvPr id="426036" name="Rectangle 52"/>
              <p:cNvSpPr>
                <a:spLocks noChangeArrowheads="1"/>
              </p:cNvSpPr>
              <p:nvPr/>
            </p:nvSpPr>
            <p:spPr bwMode="auto">
              <a:xfrm>
                <a:off x="1872" y="672"/>
                <a:ext cx="3696" cy="333"/>
              </a:xfrm>
              <a:prstGeom prst="rect">
                <a:avLst/>
              </a:prstGeom>
              <a:solidFill>
                <a:srgbClr val="FFFFFF"/>
              </a:solidFill>
              <a:ln w="0">
                <a:solidFill>
                  <a:srgbClr val="000000"/>
                </a:solidFill>
                <a:miter lim="800000"/>
                <a:headEnd/>
                <a:tailEnd/>
              </a:ln>
            </p:spPr>
            <p:txBody>
              <a:bodyPr/>
              <a:lstStyle/>
              <a:p>
                <a:endParaRPr lang="en-US"/>
              </a:p>
            </p:txBody>
          </p:sp>
          <p:grpSp>
            <p:nvGrpSpPr>
              <p:cNvPr id="426037" name="Group 53"/>
              <p:cNvGrpSpPr>
                <a:grpSpLocks/>
              </p:cNvGrpSpPr>
              <p:nvPr/>
            </p:nvGrpSpPr>
            <p:grpSpPr bwMode="auto">
              <a:xfrm>
                <a:off x="1968" y="743"/>
                <a:ext cx="3576" cy="289"/>
                <a:chOff x="1968" y="743"/>
                <a:chExt cx="3576" cy="289"/>
              </a:xfrm>
            </p:grpSpPr>
            <p:sp>
              <p:nvSpPr>
                <p:cNvPr id="426038" name="Rectangle 54"/>
                <p:cNvSpPr>
                  <a:spLocks noChangeArrowheads="1"/>
                </p:cNvSpPr>
                <p:nvPr/>
              </p:nvSpPr>
              <p:spPr bwMode="auto">
                <a:xfrm>
                  <a:off x="1968" y="757"/>
                  <a:ext cx="213" cy="192"/>
                </a:xfrm>
                <a:prstGeom prst="rect">
                  <a:avLst/>
                </a:prstGeom>
                <a:solidFill>
                  <a:srgbClr val="00CCFF"/>
                </a:solidFill>
                <a:ln w="9525">
                  <a:solidFill>
                    <a:srgbClr val="000000"/>
                  </a:solidFill>
                  <a:miter lim="800000"/>
                  <a:headEnd/>
                  <a:tailEnd/>
                </a:ln>
                <a:effectLst/>
              </p:spPr>
              <p:txBody>
                <a:bodyPr wrap="none" anchor="ctr"/>
                <a:lstStyle/>
                <a:p>
                  <a:endParaRPr lang="en-US"/>
                </a:p>
              </p:txBody>
            </p:sp>
            <p:sp>
              <p:nvSpPr>
                <p:cNvPr id="426039" name="Text Box 55"/>
                <p:cNvSpPr txBox="1">
                  <a:spLocks noChangeArrowheads="1"/>
                </p:cNvSpPr>
                <p:nvPr/>
              </p:nvSpPr>
              <p:spPr bwMode="auto">
                <a:xfrm>
                  <a:off x="2160" y="743"/>
                  <a:ext cx="1488" cy="288"/>
                </a:xfrm>
                <a:prstGeom prst="rect">
                  <a:avLst/>
                </a:prstGeom>
                <a:noFill/>
                <a:ln w="9525">
                  <a:noFill/>
                  <a:miter lim="800000"/>
                  <a:headEnd/>
                  <a:tailEnd/>
                </a:ln>
                <a:effectLst/>
              </p:spPr>
              <p:txBody>
                <a:bodyPr>
                  <a:spAutoFit/>
                </a:bodyPr>
                <a:lstStyle/>
                <a:p>
                  <a:pPr algn="l">
                    <a:lnSpc>
                      <a:spcPct val="100000"/>
                    </a:lnSpc>
                  </a:pPr>
                  <a:r>
                    <a:rPr lang="en-US" sz="1600">
                      <a:solidFill>
                        <a:srgbClr val="000000"/>
                      </a:solidFill>
                      <a:effectLst/>
                      <a:latin typeface="Trebuchet MS" pitchFamily="34" charset="0"/>
                    </a:rPr>
                    <a:t>1994 Graduates (Pre-)</a:t>
                  </a:r>
                </a:p>
              </p:txBody>
            </p:sp>
            <p:sp>
              <p:nvSpPr>
                <p:cNvPr id="426040" name="Rectangle 56"/>
                <p:cNvSpPr>
                  <a:spLocks noChangeArrowheads="1"/>
                </p:cNvSpPr>
                <p:nvPr/>
              </p:nvSpPr>
              <p:spPr bwMode="auto">
                <a:xfrm>
                  <a:off x="3792" y="757"/>
                  <a:ext cx="192" cy="192"/>
                </a:xfrm>
                <a:prstGeom prst="rect">
                  <a:avLst/>
                </a:prstGeom>
                <a:solidFill>
                  <a:srgbClr val="66FF66"/>
                </a:solidFill>
                <a:ln w="9525">
                  <a:solidFill>
                    <a:srgbClr val="000000"/>
                  </a:solidFill>
                  <a:miter lim="800000"/>
                  <a:headEnd/>
                  <a:tailEnd/>
                </a:ln>
                <a:effectLst/>
              </p:spPr>
              <p:txBody>
                <a:bodyPr wrap="none" anchor="ctr"/>
                <a:lstStyle/>
                <a:p>
                  <a:endParaRPr lang="en-US"/>
                </a:p>
              </p:txBody>
            </p:sp>
            <p:sp>
              <p:nvSpPr>
                <p:cNvPr id="426041" name="Text Box 57"/>
                <p:cNvSpPr txBox="1">
                  <a:spLocks noChangeArrowheads="1"/>
                </p:cNvSpPr>
                <p:nvPr/>
              </p:nvSpPr>
              <p:spPr bwMode="auto">
                <a:xfrm>
                  <a:off x="3984" y="744"/>
                  <a:ext cx="1560" cy="288"/>
                </a:xfrm>
                <a:prstGeom prst="rect">
                  <a:avLst/>
                </a:prstGeom>
                <a:noFill/>
                <a:ln w="9525">
                  <a:noFill/>
                  <a:miter lim="800000"/>
                  <a:headEnd/>
                  <a:tailEnd/>
                </a:ln>
                <a:effectLst/>
              </p:spPr>
              <p:txBody>
                <a:bodyPr>
                  <a:spAutoFit/>
                </a:bodyPr>
                <a:lstStyle/>
                <a:p>
                  <a:pPr algn="l">
                    <a:lnSpc>
                      <a:spcPct val="100000"/>
                    </a:lnSpc>
                  </a:pPr>
                  <a:r>
                    <a:rPr lang="en-US" sz="1600">
                      <a:solidFill>
                        <a:srgbClr val="000000"/>
                      </a:solidFill>
                      <a:effectLst/>
                      <a:latin typeface="Trebuchet MS" pitchFamily="34" charset="0"/>
                    </a:rPr>
                    <a:t>2004 Graduates (Post-)</a:t>
                  </a:r>
                </a:p>
              </p:txBody>
            </p:sp>
          </p:grpSp>
        </p:grpSp>
      </p:grpSp>
    </p:spTree>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7" presetClass="entr" presetSubtype="0" fill="hold" grpId="0" nodeType="afterEffect">
                                  <p:stCondLst>
                                    <p:cond delay="0"/>
                                  </p:stCondLst>
                                  <p:childTnLst>
                                    <p:set>
                                      <p:cBhvr>
                                        <p:cTn id="6" dur="1" fill="hold">
                                          <p:stCondLst>
                                            <p:cond delay="0"/>
                                          </p:stCondLst>
                                        </p:cTn>
                                        <p:tgtEl>
                                          <p:spTgt spid="425987"/>
                                        </p:tgtEl>
                                        <p:attrNameLst>
                                          <p:attrName>style.visibility</p:attrName>
                                        </p:attrNameLst>
                                      </p:cBhvr>
                                      <p:to>
                                        <p:strVal val="visible"/>
                                      </p:to>
                                    </p:set>
                                    <p:animEffect transition="in" filter="fade">
                                      <p:cBhvr>
                                        <p:cTn id="7" dur="500"/>
                                        <p:tgtEl>
                                          <p:spTgt spid="425987"/>
                                        </p:tgtEl>
                                      </p:cBhvr>
                                    </p:animEffect>
                                    <p:anim calcmode="lin" valueType="num">
                                      <p:cBhvr>
                                        <p:cTn id="8" dur="500" fill="hold"/>
                                        <p:tgtEl>
                                          <p:spTgt spid="425987"/>
                                        </p:tgtEl>
                                        <p:attrNameLst>
                                          <p:attrName>ppt_x</p:attrName>
                                        </p:attrNameLst>
                                      </p:cBhvr>
                                      <p:tavLst>
                                        <p:tav tm="0">
                                          <p:val>
                                            <p:strVal val="#ppt_x"/>
                                          </p:val>
                                        </p:tav>
                                        <p:tav tm="100000">
                                          <p:val>
                                            <p:strVal val="#ppt_x"/>
                                          </p:val>
                                        </p:tav>
                                      </p:tavLst>
                                    </p:anim>
                                    <p:anim calcmode="lin" valueType="num">
                                      <p:cBhvr>
                                        <p:cTn id="9" dur="500" fill="hold"/>
                                        <p:tgtEl>
                                          <p:spTgt spid="425987"/>
                                        </p:tgtEl>
                                        <p:attrNameLst>
                                          <p:attrName>ppt_y</p:attrName>
                                        </p:attrNameLst>
                                      </p:cBhvr>
                                      <p:tavLst>
                                        <p:tav tm="0">
                                          <p:val>
                                            <p:strVal val="#ppt_y-.1"/>
                                          </p:val>
                                        </p:tav>
                                        <p:tav tm="100000">
                                          <p:val>
                                            <p:strVal val="#ppt_y"/>
                                          </p:val>
                                        </p:tav>
                                      </p:tavLst>
                                    </p:anim>
                                  </p:childTnLst>
                                </p:cTn>
                              </p:par>
                            </p:childTnLst>
                          </p:cTn>
                        </p:par>
                        <p:par>
                          <p:cTn id="10" fill="hold">
                            <p:stCondLst>
                              <p:cond delay="500"/>
                            </p:stCondLst>
                            <p:childTnLst>
                              <p:par>
                                <p:cTn id="11" presetID="53" presetClass="entr" presetSubtype="0" fill="hold" nodeType="afterEffect">
                                  <p:stCondLst>
                                    <p:cond delay="0"/>
                                  </p:stCondLst>
                                  <p:childTnLst>
                                    <p:set>
                                      <p:cBhvr>
                                        <p:cTn id="12" dur="1" fill="hold">
                                          <p:stCondLst>
                                            <p:cond delay="0"/>
                                          </p:stCondLst>
                                        </p:cTn>
                                        <p:tgtEl>
                                          <p:spTgt spid="425988"/>
                                        </p:tgtEl>
                                        <p:attrNameLst>
                                          <p:attrName>style.visibility</p:attrName>
                                        </p:attrNameLst>
                                      </p:cBhvr>
                                      <p:to>
                                        <p:strVal val="visible"/>
                                      </p:to>
                                    </p:set>
                                    <p:anim calcmode="lin" valueType="num">
                                      <p:cBhvr>
                                        <p:cTn id="13" dur="1000" fill="hold"/>
                                        <p:tgtEl>
                                          <p:spTgt spid="425988"/>
                                        </p:tgtEl>
                                        <p:attrNameLst>
                                          <p:attrName>ppt_w</p:attrName>
                                        </p:attrNameLst>
                                      </p:cBhvr>
                                      <p:tavLst>
                                        <p:tav tm="0">
                                          <p:val>
                                            <p:fltVal val="0"/>
                                          </p:val>
                                        </p:tav>
                                        <p:tav tm="100000">
                                          <p:val>
                                            <p:strVal val="#ppt_w"/>
                                          </p:val>
                                        </p:tav>
                                      </p:tavLst>
                                    </p:anim>
                                    <p:anim calcmode="lin" valueType="num">
                                      <p:cBhvr>
                                        <p:cTn id="14" dur="1000" fill="hold"/>
                                        <p:tgtEl>
                                          <p:spTgt spid="425988"/>
                                        </p:tgtEl>
                                        <p:attrNameLst>
                                          <p:attrName>ppt_h</p:attrName>
                                        </p:attrNameLst>
                                      </p:cBhvr>
                                      <p:tavLst>
                                        <p:tav tm="0">
                                          <p:val>
                                            <p:fltVal val="0"/>
                                          </p:val>
                                        </p:tav>
                                        <p:tav tm="100000">
                                          <p:val>
                                            <p:strVal val="#ppt_h"/>
                                          </p:val>
                                        </p:tav>
                                      </p:tavLst>
                                    </p:anim>
                                    <p:animEffect transition="in" filter="fade">
                                      <p:cBhvr>
                                        <p:cTn id="15" dur="1000"/>
                                        <p:tgtEl>
                                          <p:spTgt spid="425988"/>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25987" grpId="0"/>
    </p:bldLst>
  </p:timing>
</p:sld>
</file>

<file path=ppt/slides/slide6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28034" name="Text Box 2"/>
          <p:cNvSpPr txBox="1">
            <a:spLocks noChangeArrowheads="1"/>
          </p:cNvSpPr>
          <p:nvPr/>
        </p:nvSpPr>
        <p:spPr bwMode="auto">
          <a:xfrm>
            <a:off x="152400" y="152400"/>
            <a:ext cx="8839200" cy="6557963"/>
          </a:xfrm>
          <a:prstGeom prst="rect">
            <a:avLst/>
          </a:prstGeom>
          <a:noFill/>
          <a:ln w="9525">
            <a:noFill/>
            <a:miter lim="800000"/>
            <a:headEnd/>
            <a:tailEnd/>
          </a:ln>
          <a:effectLst/>
        </p:spPr>
        <p:txBody>
          <a:bodyPr>
            <a:spAutoFit/>
          </a:bodyPr>
          <a:lstStyle/>
          <a:p>
            <a:pPr algn="l">
              <a:lnSpc>
                <a:spcPct val="100000"/>
              </a:lnSpc>
            </a:pPr>
            <a:endParaRPr lang="en-US" sz="1800" b="0">
              <a:solidFill>
                <a:schemeClr val="tx1"/>
              </a:solidFill>
              <a:effectLst/>
              <a:latin typeface="Trebuchet MS" pitchFamily="34" charset="0"/>
            </a:endParaRPr>
          </a:p>
          <a:p>
            <a:pPr algn="l">
              <a:lnSpc>
                <a:spcPct val="100000"/>
              </a:lnSpc>
            </a:pPr>
            <a:endParaRPr lang="en-US" sz="1800" b="0">
              <a:solidFill>
                <a:schemeClr val="tx1"/>
              </a:solidFill>
              <a:effectLst/>
              <a:latin typeface="Trebuchet MS" pitchFamily="34" charset="0"/>
            </a:endParaRPr>
          </a:p>
          <a:p>
            <a:pPr algn="l">
              <a:lnSpc>
                <a:spcPct val="100000"/>
              </a:lnSpc>
            </a:pPr>
            <a:endParaRPr lang="en-US" sz="1800" b="0">
              <a:solidFill>
                <a:schemeClr val="tx1"/>
              </a:solidFill>
              <a:effectLst/>
              <a:latin typeface="Trebuchet MS" pitchFamily="34" charset="0"/>
            </a:endParaRPr>
          </a:p>
          <a:p>
            <a:pPr algn="l">
              <a:lnSpc>
                <a:spcPct val="100000"/>
              </a:lnSpc>
            </a:pPr>
            <a:endParaRPr lang="en-US" sz="1800" b="0">
              <a:solidFill>
                <a:schemeClr val="tx1"/>
              </a:solidFill>
              <a:effectLst/>
              <a:latin typeface="Trebuchet MS" pitchFamily="34" charset="0"/>
            </a:endParaRPr>
          </a:p>
          <a:p>
            <a:pPr algn="l">
              <a:lnSpc>
                <a:spcPct val="100000"/>
              </a:lnSpc>
            </a:pPr>
            <a:endParaRPr lang="en-US" sz="1800" b="0">
              <a:solidFill>
                <a:schemeClr val="tx1"/>
              </a:solidFill>
              <a:effectLst/>
              <a:latin typeface="Trebuchet MS" pitchFamily="34" charset="0"/>
            </a:endParaRPr>
          </a:p>
          <a:p>
            <a:pPr algn="l">
              <a:lnSpc>
                <a:spcPct val="100000"/>
              </a:lnSpc>
            </a:pPr>
            <a:endParaRPr lang="en-US" sz="1800" b="0">
              <a:solidFill>
                <a:schemeClr val="tx1"/>
              </a:solidFill>
              <a:effectLst/>
              <a:latin typeface="Trebuchet MS" pitchFamily="34" charset="0"/>
            </a:endParaRPr>
          </a:p>
          <a:p>
            <a:pPr algn="l">
              <a:lnSpc>
                <a:spcPct val="100000"/>
              </a:lnSpc>
            </a:pPr>
            <a:endParaRPr lang="en-US" sz="1800" b="0">
              <a:solidFill>
                <a:schemeClr val="tx1"/>
              </a:solidFill>
              <a:effectLst/>
              <a:latin typeface="Trebuchet MS" pitchFamily="34" charset="0"/>
            </a:endParaRPr>
          </a:p>
          <a:p>
            <a:pPr algn="l">
              <a:lnSpc>
                <a:spcPct val="100000"/>
              </a:lnSpc>
            </a:pPr>
            <a:endParaRPr lang="en-US" sz="1800" b="0">
              <a:solidFill>
                <a:schemeClr val="tx1"/>
              </a:solidFill>
              <a:effectLst/>
              <a:latin typeface="Trebuchet MS" pitchFamily="34" charset="0"/>
            </a:endParaRPr>
          </a:p>
          <a:p>
            <a:pPr algn="l">
              <a:lnSpc>
                <a:spcPct val="100000"/>
              </a:lnSpc>
            </a:pPr>
            <a:endParaRPr lang="en-US" sz="1800" b="0">
              <a:solidFill>
                <a:schemeClr val="tx1"/>
              </a:solidFill>
              <a:effectLst/>
              <a:latin typeface="Trebuchet MS" pitchFamily="34" charset="0"/>
            </a:endParaRPr>
          </a:p>
          <a:p>
            <a:pPr algn="l">
              <a:lnSpc>
                <a:spcPct val="100000"/>
              </a:lnSpc>
            </a:pPr>
            <a:endParaRPr lang="en-US" sz="1800" b="0">
              <a:solidFill>
                <a:schemeClr val="tx1"/>
              </a:solidFill>
              <a:effectLst/>
              <a:latin typeface="Trebuchet MS" pitchFamily="34" charset="0"/>
            </a:endParaRPr>
          </a:p>
          <a:p>
            <a:pPr algn="l">
              <a:lnSpc>
                <a:spcPct val="100000"/>
              </a:lnSpc>
            </a:pPr>
            <a:endParaRPr lang="en-US" sz="1800" b="0">
              <a:solidFill>
                <a:schemeClr val="tx1"/>
              </a:solidFill>
              <a:effectLst/>
              <a:latin typeface="Trebuchet MS" pitchFamily="34" charset="0"/>
            </a:endParaRPr>
          </a:p>
          <a:p>
            <a:pPr algn="l">
              <a:lnSpc>
                <a:spcPct val="100000"/>
              </a:lnSpc>
            </a:pPr>
            <a:endParaRPr lang="en-US" sz="1800" b="0">
              <a:solidFill>
                <a:schemeClr val="tx1"/>
              </a:solidFill>
              <a:effectLst/>
              <a:latin typeface="Trebuchet MS" pitchFamily="34" charset="0"/>
            </a:endParaRPr>
          </a:p>
          <a:p>
            <a:pPr algn="l">
              <a:lnSpc>
                <a:spcPct val="100000"/>
              </a:lnSpc>
            </a:pPr>
            <a:endParaRPr lang="en-US" sz="1800" b="0">
              <a:solidFill>
                <a:schemeClr val="tx1"/>
              </a:solidFill>
              <a:effectLst/>
              <a:latin typeface="Trebuchet MS" pitchFamily="34" charset="0"/>
            </a:endParaRPr>
          </a:p>
          <a:p>
            <a:pPr algn="l">
              <a:lnSpc>
                <a:spcPct val="100000"/>
              </a:lnSpc>
            </a:pPr>
            <a:endParaRPr lang="en-US" sz="1800" b="0">
              <a:solidFill>
                <a:schemeClr val="tx1"/>
              </a:solidFill>
              <a:effectLst/>
              <a:latin typeface="Trebuchet MS" pitchFamily="34" charset="0"/>
            </a:endParaRPr>
          </a:p>
          <a:p>
            <a:pPr algn="l">
              <a:lnSpc>
                <a:spcPct val="100000"/>
              </a:lnSpc>
            </a:pPr>
            <a:endParaRPr lang="en-US" sz="1800" b="0">
              <a:solidFill>
                <a:schemeClr val="tx1"/>
              </a:solidFill>
              <a:effectLst/>
              <a:latin typeface="Trebuchet MS" pitchFamily="34" charset="0"/>
            </a:endParaRPr>
          </a:p>
          <a:p>
            <a:pPr algn="l">
              <a:lnSpc>
                <a:spcPct val="100000"/>
              </a:lnSpc>
            </a:pPr>
            <a:endParaRPr lang="en-US" sz="1800" b="0">
              <a:solidFill>
                <a:schemeClr val="tx1"/>
              </a:solidFill>
              <a:effectLst/>
              <a:latin typeface="Trebuchet MS" pitchFamily="34" charset="0"/>
            </a:endParaRPr>
          </a:p>
        </p:txBody>
      </p:sp>
      <p:sp>
        <p:nvSpPr>
          <p:cNvPr id="428035" name="Rectangle 3"/>
          <p:cNvSpPr>
            <a:spLocks noChangeArrowheads="1"/>
          </p:cNvSpPr>
          <p:nvPr/>
        </p:nvSpPr>
        <p:spPr bwMode="auto">
          <a:xfrm>
            <a:off x="457200" y="381000"/>
            <a:ext cx="8229600" cy="487363"/>
          </a:xfrm>
          <a:prstGeom prst="rect">
            <a:avLst/>
          </a:prstGeom>
          <a:noFill/>
          <a:ln w="9525">
            <a:noFill/>
            <a:miter lim="800000"/>
            <a:headEnd/>
            <a:tailEnd/>
          </a:ln>
        </p:spPr>
        <p:txBody>
          <a:bodyPr lIns="0" tIns="0" rIns="0" bIns="0">
            <a:spAutoFit/>
          </a:bodyPr>
          <a:lstStyle/>
          <a:p>
            <a:pPr>
              <a:lnSpc>
                <a:spcPct val="100000"/>
              </a:lnSpc>
              <a:spcBef>
                <a:spcPct val="0"/>
              </a:spcBef>
            </a:pPr>
            <a:r>
              <a:rPr lang="en-US" sz="3200">
                <a:solidFill>
                  <a:schemeClr val="tx1"/>
                </a:solidFill>
                <a:effectLst>
                  <a:outerShdw blurRad="38100" dist="38100" dir="2700000" algn="tl">
                    <a:srgbClr val="C0C0C0"/>
                  </a:outerShdw>
                </a:effectLst>
                <a:latin typeface="Trebuchet MS" pitchFamily="34" charset="0"/>
              </a:rPr>
              <a:t>Contexts and Professionalism Cluster</a:t>
            </a:r>
          </a:p>
        </p:txBody>
      </p:sp>
      <p:grpSp>
        <p:nvGrpSpPr>
          <p:cNvPr id="428036" name="Group 4"/>
          <p:cNvGrpSpPr>
            <a:grpSpLocks/>
          </p:cNvGrpSpPr>
          <p:nvPr/>
        </p:nvGrpSpPr>
        <p:grpSpPr bwMode="auto">
          <a:xfrm>
            <a:off x="244475" y="914400"/>
            <a:ext cx="8531225" cy="5056188"/>
            <a:chOff x="154" y="576"/>
            <a:chExt cx="5366" cy="3668"/>
          </a:xfrm>
        </p:grpSpPr>
        <p:sp>
          <p:nvSpPr>
            <p:cNvPr id="428037" name="Rectangle 5"/>
            <p:cNvSpPr>
              <a:spLocks noChangeArrowheads="1"/>
            </p:cNvSpPr>
            <p:nvPr/>
          </p:nvSpPr>
          <p:spPr bwMode="auto">
            <a:xfrm>
              <a:off x="695" y="673"/>
              <a:ext cx="4824" cy="2882"/>
            </a:xfrm>
            <a:prstGeom prst="rect">
              <a:avLst/>
            </a:prstGeom>
            <a:solidFill>
              <a:srgbClr val="FFFFCC"/>
            </a:solidFill>
            <a:ln w="9525">
              <a:noFill/>
              <a:miter lim="800000"/>
              <a:headEnd/>
              <a:tailEnd/>
            </a:ln>
          </p:spPr>
          <p:txBody>
            <a:bodyPr/>
            <a:lstStyle/>
            <a:p>
              <a:endParaRPr lang="en-US"/>
            </a:p>
          </p:txBody>
        </p:sp>
        <p:sp>
          <p:nvSpPr>
            <p:cNvPr id="428038" name="Line 6"/>
            <p:cNvSpPr>
              <a:spLocks noChangeShapeType="1"/>
            </p:cNvSpPr>
            <p:nvPr/>
          </p:nvSpPr>
          <p:spPr bwMode="auto">
            <a:xfrm>
              <a:off x="695" y="3194"/>
              <a:ext cx="4824" cy="1"/>
            </a:xfrm>
            <a:prstGeom prst="line">
              <a:avLst/>
            </a:prstGeom>
            <a:noFill/>
            <a:ln w="0">
              <a:solidFill>
                <a:srgbClr val="000000"/>
              </a:solidFill>
              <a:round/>
              <a:headEnd/>
              <a:tailEnd/>
            </a:ln>
          </p:spPr>
          <p:txBody>
            <a:bodyPr/>
            <a:lstStyle/>
            <a:p>
              <a:endParaRPr lang="en-US"/>
            </a:p>
          </p:txBody>
        </p:sp>
        <p:sp>
          <p:nvSpPr>
            <p:cNvPr id="428039" name="Line 7"/>
            <p:cNvSpPr>
              <a:spLocks noChangeShapeType="1"/>
            </p:cNvSpPr>
            <p:nvPr/>
          </p:nvSpPr>
          <p:spPr bwMode="auto">
            <a:xfrm>
              <a:off x="695" y="2833"/>
              <a:ext cx="4824" cy="1"/>
            </a:xfrm>
            <a:prstGeom prst="line">
              <a:avLst/>
            </a:prstGeom>
            <a:noFill/>
            <a:ln w="0">
              <a:solidFill>
                <a:srgbClr val="000000"/>
              </a:solidFill>
              <a:round/>
              <a:headEnd/>
              <a:tailEnd/>
            </a:ln>
          </p:spPr>
          <p:txBody>
            <a:bodyPr/>
            <a:lstStyle/>
            <a:p>
              <a:endParaRPr lang="en-US"/>
            </a:p>
          </p:txBody>
        </p:sp>
        <p:sp>
          <p:nvSpPr>
            <p:cNvPr id="428040" name="Line 8"/>
            <p:cNvSpPr>
              <a:spLocks noChangeShapeType="1"/>
            </p:cNvSpPr>
            <p:nvPr/>
          </p:nvSpPr>
          <p:spPr bwMode="auto">
            <a:xfrm>
              <a:off x="695" y="2472"/>
              <a:ext cx="4824" cy="1"/>
            </a:xfrm>
            <a:prstGeom prst="line">
              <a:avLst/>
            </a:prstGeom>
            <a:noFill/>
            <a:ln w="0">
              <a:solidFill>
                <a:srgbClr val="000000"/>
              </a:solidFill>
              <a:round/>
              <a:headEnd/>
              <a:tailEnd/>
            </a:ln>
          </p:spPr>
          <p:txBody>
            <a:bodyPr/>
            <a:lstStyle/>
            <a:p>
              <a:endParaRPr lang="en-US"/>
            </a:p>
          </p:txBody>
        </p:sp>
        <p:sp>
          <p:nvSpPr>
            <p:cNvPr id="428041" name="Line 9"/>
            <p:cNvSpPr>
              <a:spLocks noChangeShapeType="1"/>
            </p:cNvSpPr>
            <p:nvPr/>
          </p:nvSpPr>
          <p:spPr bwMode="auto">
            <a:xfrm>
              <a:off x="695" y="2117"/>
              <a:ext cx="4824" cy="1"/>
            </a:xfrm>
            <a:prstGeom prst="line">
              <a:avLst/>
            </a:prstGeom>
            <a:noFill/>
            <a:ln w="0">
              <a:solidFill>
                <a:srgbClr val="000000"/>
              </a:solidFill>
              <a:round/>
              <a:headEnd/>
              <a:tailEnd/>
            </a:ln>
          </p:spPr>
          <p:txBody>
            <a:bodyPr/>
            <a:lstStyle/>
            <a:p>
              <a:endParaRPr lang="en-US"/>
            </a:p>
          </p:txBody>
        </p:sp>
        <p:sp>
          <p:nvSpPr>
            <p:cNvPr id="428042" name="Line 10"/>
            <p:cNvSpPr>
              <a:spLocks noChangeShapeType="1"/>
            </p:cNvSpPr>
            <p:nvPr/>
          </p:nvSpPr>
          <p:spPr bwMode="auto">
            <a:xfrm>
              <a:off x="695" y="1756"/>
              <a:ext cx="4824" cy="1"/>
            </a:xfrm>
            <a:prstGeom prst="line">
              <a:avLst/>
            </a:prstGeom>
            <a:noFill/>
            <a:ln w="0">
              <a:solidFill>
                <a:srgbClr val="000000"/>
              </a:solidFill>
              <a:round/>
              <a:headEnd/>
              <a:tailEnd/>
            </a:ln>
          </p:spPr>
          <p:txBody>
            <a:bodyPr/>
            <a:lstStyle/>
            <a:p>
              <a:endParaRPr lang="en-US"/>
            </a:p>
          </p:txBody>
        </p:sp>
        <p:sp>
          <p:nvSpPr>
            <p:cNvPr id="428043" name="Line 11"/>
            <p:cNvSpPr>
              <a:spLocks noChangeShapeType="1"/>
            </p:cNvSpPr>
            <p:nvPr/>
          </p:nvSpPr>
          <p:spPr bwMode="auto">
            <a:xfrm>
              <a:off x="695" y="1395"/>
              <a:ext cx="4824" cy="1"/>
            </a:xfrm>
            <a:prstGeom prst="line">
              <a:avLst/>
            </a:prstGeom>
            <a:noFill/>
            <a:ln w="0">
              <a:solidFill>
                <a:srgbClr val="000000"/>
              </a:solidFill>
              <a:round/>
              <a:headEnd/>
              <a:tailEnd/>
            </a:ln>
          </p:spPr>
          <p:txBody>
            <a:bodyPr/>
            <a:lstStyle/>
            <a:p>
              <a:endParaRPr lang="en-US"/>
            </a:p>
          </p:txBody>
        </p:sp>
        <p:sp>
          <p:nvSpPr>
            <p:cNvPr id="428044" name="Line 12"/>
            <p:cNvSpPr>
              <a:spLocks noChangeShapeType="1"/>
            </p:cNvSpPr>
            <p:nvPr/>
          </p:nvSpPr>
          <p:spPr bwMode="auto">
            <a:xfrm>
              <a:off x="695" y="1034"/>
              <a:ext cx="4824" cy="1"/>
            </a:xfrm>
            <a:prstGeom prst="line">
              <a:avLst/>
            </a:prstGeom>
            <a:noFill/>
            <a:ln w="0">
              <a:solidFill>
                <a:srgbClr val="000000"/>
              </a:solidFill>
              <a:round/>
              <a:headEnd/>
              <a:tailEnd/>
            </a:ln>
          </p:spPr>
          <p:txBody>
            <a:bodyPr/>
            <a:lstStyle/>
            <a:p>
              <a:endParaRPr lang="en-US"/>
            </a:p>
          </p:txBody>
        </p:sp>
        <p:sp>
          <p:nvSpPr>
            <p:cNvPr id="428045" name="Line 13"/>
            <p:cNvSpPr>
              <a:spLocks noChangeShapeType="1"/>
            </p:cNvSpPr>
            <p:nvPr/>
          </p:nvSpPr>
          <p:spPr bwMode="auto">
            <a:xfrm>
              <a:off x="695" y="673"/>
              <a:ext cx="4824" cy="1"/>
            </a:xfrm>
            <a:prstGeom prst="line">
              <a:avLst/>
            </a:prstGeom>
            <a:noFill/>
            <a:ln w="0">
              <a:solidFill>
                <a:srgbClr val="000000"/>
              </a:solidFill>
              <a:round/>
              <a:headEnd/>
              <a:tailEnd/>
            </a:ln>
          </p:spPr>
          <p:txBody>
            <a:bodyPr/>
            <a:lstStyle/>
            <a:p>
              <a:endParaRPr lang="en-US"/>
            </a:p>
          </p:txBody>
        </p:sp>
        <p:sp>
          <p:nvSpPr>
            <p:cNvPr id="428046" name="Rectangle 14"/>
            <p:cNvSpPr>
              <a:spLocks noChangeArrowheads="1"/>
            </p:cNvSpPr>
            <p:nvPr/>
          </p:nvSpPr>
          <p:spPr bwMode="auto">
            <a:xfrm>
              <a:off x="695" y="673"/>
              <a:ext cx="4824" cy="2882"/>
            </a:xfrm>
            <a:prstGeom prst="rect">
              <a:avLst/>
            </a:prstGeom>
            <a:noFill/>
            <a:ln w="7938">
              <a:solidFill>
                <a:srgbClr val="808080"/>
              </a:solidFill>
              <a:miter lim="800000"/>
              <a:headEnd/>
              <a:tailEnd/>
            </a:ln>
          </p:spPr>
          <p:txBody>
            <a:bodyPr/>
            <a:lstStyle/>
            <a:p>
              <a:endParaRPr lang="en-US"/>
            </a:p>
          </p:txBody>
        </p:sp>
        <p:sp>
          <p:nvSpPr>
            <p:cNvPr id="428047" name="Rectangle 15"/>
            <p:cNvSpPr>
              <a:spLocks noChangeArrowheads="1"/>
            </p:cNvSpPr>
            <p:nvPr/>
          </p:nvSpPr>
          <p:spPr bwMode="auto">
            <a:xfrm>
              <a:off x="1040" y="2093"/>
              <a:ext cx="461" cy="1463"/>
            </a:xfrm>
            <a:prstGeom prst="rect">
              <a:avLst/>
            </a:prstGeom>
            <a:solidFill>
              <a:srgbClr val="00CCFF"/>
            </a:solidFill>
            <a:ln w="8001">
              <a:solidFill>
                <a:srgbClr val="000000"/>
              </a:solidFill>
              <a:miter lim="800000"/>
              <a:headEnd/>
              <a:tailEnd/>
            </a:ln>
          </p:spPr>
          <p:txBody>
            <a:bodyPr/>
            <a:lstStyle/>
            <a:p>
              <a:endParaRPr lang="en-US"/>
            </a:p>
          </p:txBody>
        </p:sp>
        <p:sp>
          <p:nvSpPr>
            <p:cNvPr id="428048" name="Rectangle 16"/>
            <p:cNvSpPr>
              <a:spLocks noChangeArrowheads="1"/>
            </p:cNvSpPr>
            <p:nvPr/>
          </p:nvSpPr>
          <p:spPr bwMode="auto">
            <a:xfrm>
              <a:off x="2648" y="1626"/>
              <a:ext cx="461" cy="1929"/>
            </a:xfrm>
            <a:prstGeom prst="rect">
              <a:avLst/>
            </a:prstGeom>
            <a:solidFill>
              <a:srgbClr val="00CCFF"/>
            </a:solidFill>
            <a:ln w="8001">
              <a:solidFill>
                <a:srgbClr val="000000"/>
              </a:solidFill>
              <a:miter lim="800000"/>
              <a:headEnd/>
              <a:tailEnd/>
            </a:ln>
          </p:spPr>
          <p:txBody>
            <a:bodyPr/>
            <a:lstStyle/>
            <a:p>
              <a:endParaRPr lang="en-US"/>
            </a:p>
          </p:txBody>
        </p:sp>
        <p:sp>
          <p:nvSpPr>
            <p:cNvPr id="428049" name="Rectangle 17"/>
            <p:cNvSpPr>
              <a:spLocks noChangeArrowheads="1"/>
            </p:cNvSpPr>
            <p:nvPr/>
          </p:nvSpPr>
          <p:spPr bwMode="auto">
            <a:xfrm>
              <a:off x="4256" y="1827"/>
              <a:ext cx="461" cy="1728"/>
            </a:xfrm>
            <a:prstGeom prst="rect">
              <a:avLst/>
            </a:prstGeom>
            <a:solidFill>
              <a:srgbClr val="00CCFF"/>
            </a:solidFill>
            <a:ln w="7938">
              <a:solidFill>
                <a:srgbClr val="000000"/>
              </a:solidFill>
              <a:miter lim="800000"/>
              <a:headEnd/>
              <a:tailEnd/>
            </a:ln>
          </p:spPr>
          <p:txBody>
            <a:bodyPr/>
            <a:lstStyle/>
            <a:p>
              <a:endParaRPr lang="en-US"/>
            </a:p>
          </p:txBody>
        </p:sp>
        <p:sp>
          <p:nvSpPr>
            <p:cNvPr id="428050" name="Rectangle 18"/>
            <p:cNvSpPr>
              <a:spLocks noChangeArrowheads="1"/>
            </p:cNvSpPr>
            <p:nvPr/>
          </p:nvSpPr>
          <p:spPr bwMode="auto">
            <a:xfrm>
              <a:off x="1501" y="1684"/>
              <a:ext cx="456" cy="1871"/>
            </a:xfrm>
            <a:prstGeom prst="rect">
              <a:avLst/>
            </a:prstGeom>
            <a:solidFill>
              <a:srgbClr val="00FF00"/>
            </a:solidFill>
            <a:ln w="8001">
              <a:solidFill>
                <a:srgbClr val="000000"/>
              </a:solidFill>
              <a:miter lim="800000"/>
              <a:headEnd/>
              <a:tailEnd/>
            </a:ln>
          </p:spPr>
          <p:txBody>
            <a:bodyPr/>
            <a:lstStyle/>
            <a:p>
              <a:endParaRPr lang="en-US"/>
            </a:p>
          </p:txBody>
        </p:sp>
        <p:sp>
          <p:nvSpPr>
            <p:cNvPr id="428051" name="Rectangle 19"/>
            <p:cNvSpPr>
              <a:spLocks noChangeArrowheads="1"/>
            </p:cNvSpPr>
            <p:nvPr/>
          </p:nvSpPr>
          <p:spPr bwMode="auto">
            <a:xfrm>
              <a:off x="3109" y="1382"/>
              <a:ext cx="456" cy="2173"/>
            </a:xfrm>
            <a:prstGeom prst="rect">
              <a:avLst/>
            </a:prstGeom>
            <a:solidFill>
              <a:srgbClr val="00FF00"/>
            </a:solidFill>
            <a:ln w="7938">
              <a:solidFill>
                <a:srgbClr val="000000"/>
              </a:solidFill>
              <a:miter lim="800000"/>
              <a:headEnd/>
              <a:tailEnd/>
            </a:ln>
          </p:spPr>
          <p:txBody>
            <a:bodyPr/>
            <a:lstStyle/>
            <a:p>
              <a:endParaRPr lang="en-US"/>
            </a:p>
          </p:txBody>
        </p:sp>
        <p:sp>
          <p:nvSpPr>
            <p:cNvPr id="428052" name="Rectangle 20"/>
            <p:cNvSpPr>
              <a:spLocks noChangeArrowheads="1"/>
            </p:cNvSpPr>
            <p:nvPr/>
          </p:nvSpPr>
          <p:spPr bwMode="auto">
            <a:xfrm>
              <a:off x="4717" y="1756"/>
              <a:ext cx="456" cy="1799"/>
            </a:xfrm>
            <a:prstGeom prst="rect">
              <a:avLst/>
            </a:prstGeom>
            <a:solidFill>
              <a:srgbClr val="00FF00"/>
            </a:solidFill>
            <a:ln w="7938">
              <a:solidFill>
                <a:srgbClr val="000000"/>
              </a:solidFill>
              <a:miter lim="800000"/>
              <a:headEnd/>
              <a:tailEnd/>
            </a:ln>
          </p:spPr>
          <p:txBody>
            <a:bodyPr/>
            <a:lstStyle/>
            <a:p>
              <a:endParaRPr lang="en-US"/>
            </a:p>
          </p:txBody>
        </p:sp>
        <p:sp>
          <p:nvSpPr>
            <p:cNvPr id="428053" name="Line 21"/>
            <p:cNvSpPr>
              <a:spLocks noChangeShapeType="1"/>
            </p:cNvSpPr>
            <p:nvPr/>
          </p:nvSpPr>
          <p:spPr bwMode="auto">
            <a:xfrm>
              <a:off x="695" y="673"/>
              <a:ext cx="1" cy="2882"/>
            </a:xfrm>
            <a:prstGeom prst="line">
              <a:avLst/>
            </a:prstGeom>
            <a:noFill/>
            <a:ln w="0">
              <a:solidFill>
                <a:srgbClr val="000000"/>
              </a:solidFill>
              <a:round/>
              <a:headEnd/>
              <a:tailEnd/>
            </a:ln>
          </p:spPr>
          <p:txBody>
            <a:bodyPr/>
            <a:lstStyle/>
            <a:p>
              <a:endParaRPr lang="en-US"/>
            </a:p>
          </p:txBody>
        </p:sp>
        <p:sp>
          <p:nvSpPr>
            <p:cNvPr id="428054" name="Line 22"/>
            <p:cNvSpPr>
              <a:spLocks noChangeShapeType="1"/>
            </p:cNvSpPr>
            <p:nvPr/>
          </p:nvSpPr>
          <p:spPr bwMode="auto">
            <a:xfrm>
              <a:off x="656" y="3555"/>
              <a:ext cx="39" cy="1"/>
            </a:xfrm>
            <a:prstGeom prst="line">
              <a:avLst/>
            </a:prstGeom>
            <a:noFill/>
            <a:ln w="0">
              <a:solidFill>
                <a:srgbClr val="000000"/>
              </a:solidFill>
              <a:round/>
              <a:headEnd/>
              <a:tailEnd/>
            </a:ln>
          </p:spPr>
          <p:txBody>
            <a:bodyPr/>
            <a:lstStyle/>
            <a:p>
              <a:endParaRPr lang="en-US"/>
            </a:p>
          </p:txBody>
        </p:sp>
        <p:sp>
          <p:nvSpPr>
            <p:cNvPr id="428055" name="Line 23"/>
            <p:cNvSpPr>
              <a:spLocks noChangeShapeType="1"/>
            </p:cNvSpPr>
            <p:nvPr/>
          </p:nvSpPr>
          <p:spPr bwMode="auto">
            <a:xfrm>
              <a:off x="656" y="3194"/>
              <a:ext cx="39" cy="1"/>
            </a:xfrm>
            <a:prstGeom prst="line">
              <a:avLst/>
            </a:prstGeom>
            <a:noFill/>
            <a:ln w="0">
              <a:solidFill>
                <a:srgbClr val="000000"/>
              </a:solidFill>
              <a:round/>
              <a:headEnd/>
              <a:tailEnd/>
            </a:ln>
          </p:spPr>
          <p:txBody>
            <a:bodyPr/>
            <a:lstStyle/>
            <a:p>
              <a:endParaRPr lang="en-US"/>
            </a:p>
          </p:txBody>
        </p:sp>
        <p:sp>
          <p:nvSpPr>
            <p:cNvPr id="428056" name="Line 24"/>
            <p:cNvSpPr>
              <a:spLocks noChangeShapeType="1"/>
            </p:cNvSpPr>
            <p:nvPr/>
          </p:nvSpPr>
          <p:spPr bwMode="auto">
            <a:xfrm>
              <a:off x="656" y="2833"/>
              <a:ext cx="39" cy="1"/>
            </a:xfrm>
            <a:prstGeom prst="line">
              <a:avLst/>
            </a:prstGeom>
            <a:noFill/>
            <a:ln w="0">
              <a:solidFill>
                <a:srgbClr val="000000"/>
              </a:solidFill>
              <a:round/>
              <a:headEnd/>
              <a:tailEnd/>
            </a:ln>
          </p:spPr>
          <p:txBody>
            <a:bodyPr/>
            <a:lstStyle/>
            <a:p>
              <a:endParaRPr lang="en-US"/>
            </a:p>
          </p:txBody>
        </p:sp>
        <p:sp>
          <p:nvSpPr>
            <p:cNvPr id="428057" name="Line 25"/>
            <p:cNvSpPr>
              <a:spLocks noChangeShapeType="1"/>
            </p:cNvSpPr>
            <p:nvPr/>
          </p:nvSpPr>
          <p:spPr bwMode="auto">
            <a:xfrm>
              <a:off x="656" y="2472"/>
              <a:ext cx="39" cy="1"/>
            </a:xfrm>
            <a:prstGeom prst="line">
              <a:avLst/>
            </a:prstGeom>
            <a:noFill/>
            <a:ln w="0">
              <a:solidFill>
                <a:srgbClr val="000000"/>
              </a:solidFill>
              <a:round/>
              <a:headEnd/>
              <a:tailEnd/>
            </a:ln>
          </p:spPr>
          <p:txBody>
            <a:bodyPr/>
            <a:lstStyle/>
            <a:p>
              <a:endParaRPr lang="en-US"/>
            </a:p>
          </p:txBody>
        </p:sp>
        <p:sp>
          <p:nvSpPr>
            <p:cNvPr id="428058" name="Line 26"/>
            <p:cNvSpPr>
              <a:spLocks noChangeShapeType="1"/>
            </p:cNvSpPr>
            <p:nvPr/>
          </p:nvSpPr>
          <p:spPr bwMode="auto">
            <a:xfrm>
              <a:off x="656" y="2117"/>
              <a:ext cx="39" cy="1"/>
            </a:xfrm>
            <a:prstGeom prst="line">
              <a:avLst/>
            </a:prstGeom>
            <a:noFill/>
            <a:ln w="0">
              <a:solidFill>
                <a:srgbClr val="000000"/>
              </a:solidFill>
              <a:round/>
              <a:headEnd/>
              <a:tailEnd/>
            </a:ln>
          </p:spPr>
          <p:txBody>
            <a:bodyPr/>
            <a:lstStyle/>
            <a:p>
              <a:endParaRPr lang="en-US"/>
            </a:p>
          </p:txBody>
        </p:sp>
        <p:sp>
          <p:nvSpPr>
            <p:cNvPr id="428059" name="Line 27"/>
            <p:cNvSpPr>
              <a:spLocks noChangeShapeType="1"/>
            </p:cNvSpPr>
            <p:nvPr/>
          </p:nvSpPr>
          <p:spPr bwMode="auto">
            <a:xfrm>
              <a:off x="656" y="1756"/>
              <a:ext cx="39" cy="1"/>
            </a:xfrm>
            <a:prstGeom prst="line">
              <a:avLst/>
            </a:prstGeom>
            <a:noFill/>
            <a:ln w="0">
              <a:solidFill>
                <a:srgbClr val="000000"/>
              </a:solidFill>
              <a:round/>
              <a:headEnd/>
              <a:tailEnd/>
            </a:ln>
          </p:spPr>
          <p:txBody>
            <a:bodyPr/>
            <a:lstStyle/>
            <a:p>
              <a:endParaRPr lang="en-US"/>
            </a:p>
          </p:txBody>
        </p:sp>
        <p:sp>
          <p:nvSpPr>
            <p:cNvPr id="428060" name="Line 28"/>
            <p:cNvSpPr>
              <a:spLocks noChangeShapeType="1"/>
            </p:cNvSpPr>
            <p:nvPr/>
          </p:nvSpPr>
          <p:spPr bwMode="auto">
            <a:xfrm>
              <a:off x="656" y="1395"/>
              <a:ext cx="39" cy="1"/>
            </a:xfrm>
            <a:prstGeom prst="line">
              <a:avLst/>
            </a:prstGeom>
            <a:noFill/>
            <a:ln w="0">
              <a:solidFill>
                <a:srgbClr val="000000"/>
              </a:solidFill>
              <a:round/>
              <a:headEnd/>
              <a:tailEnd/>
            </a:ln>
          </p:spPr>
          <p:txBody>
            <a:bodyPr/>
            <a:lstStyle/>
            <a:p>
              <a:endParaRPr lang="en-US"/>
            </a:p>
          </p:txBody>
        </p:sp>
        <p:sp>
          <p:nvSpPr>
            <p:cNvPr id="428061" name="Line 29"/>
            <p:cNvSpPr>
              <a:spLocks noChangeShapeType="1"/>
            </p:cNvSpPr>
            <p:nvPr/>
          </p:nvSpPr>
          <p:spPr bwMode="auto">
            <a:xfrm>
              <a:off x="656" y="1034"/>
              <a:ext cx="39" cy="1"/>
            </a:xfrm>
            <a:prstGeom prst="line">
              <a:avLst/>
            </a:prstGeom>
            <a:noFill/>
            <a:ln w="0">
              <a:solidFill>
                <a:srgbClr val="000000"/>
              </a:solidFill>
              <a:round/>
              <a:headEnd/>
              <a:tailEnd/>
            </a:ln>
          </p:spPr>
          <p:txBody>
            <a:bodyPr/>
            <a:lstStyle/>
            <a:p>
              <a:endParaRPr lang="en-US"/>
            </a:p>
          </p:txBody>
        </p:sp>
        <p:sp>
          <p:nvSpPr>
            <p:cNvPr id="428062" name="Line 30"/>
            <p:cNvSpPr>
              <a:spLocks noChangeShapeType="1"/>
            </p:cNvSpPr>
            <p:nvPr/>
          </p:nvSpPr>
          <p:spPr bwMode="auto">
            <a:xfrm>
              <a:off x="656" y="673"/>
              <a:ext cx="39" cy="1"/>
            </a:xfrm>
            <a:prstGeom prst="line">
              <a:avLst/>
            </a:prstGeom>
            <a:noFill/>
            <a:ln w="0">
              <a:solidFill>
                <a:srgbClr val="000000"/>
              </a:solidFill>
              <a:round/>
              <a:headEnd/>
              <a:tailEnd/>
            </a:ln>
          </p:spPr>
          <p:txBody>
            <a:bodyPr/>
            <a:lstStyle/>
            <a:p>
              <a:endParaRPr lang="en-US"/>
            </a:p>
          </p:txBody>
        </p:sp>
        <p:sp>
          <p:nvSpPr>
            <p:cNvPr id="428063" name="Line 31"/>
            <p:cNvSpPr>
              <a:spLocks noChangeShapeType="1"/>
            </p:cNvSpPr>
            <p:nvPr/>
          </p:nvSpPr>
          <p:spPr bwMode="auto">
            <a:xfrm>
              <a:off x="695" y="3555"/>
              <a:ext cx="4824" cy="1"/>
            </a:xfrm>
            <a:prstGeom prst="line">
              <a:avLst/>
            </a:prstGeom>
            <a:noFill/>
            <a:ln w="0">
              <a:solidFill>
                <a:srgbClr val="000000"/>
              </a:solidFill>
              <a:round/>
              <a:headEnd/>
              <a:tailEnd/>
            </a:ln>
          </p:spPr>
          <p:txBody>
            <a:bodyPr/>
            <a:lstStyle/>
            <a:p>
              <a:endParaRPr lang="en-US"/>
            </a:p>
          </p:txBody>
        </p:sp>
        <p:sp>
          <p:nvSpPr>
            <p:cNvPr id="428064" name="Line 32"/>
            <p:cNvSpPr>
              <a:spLocks noChangeShapeType="1"/>
            </p:cNvSpPr>
            <p:nvPr/>
          </p:nvSpPr>
          <p:spPr bwMode="auto">
            <a:xfrm flipV="1">
              <a:off x="695" y="3555"/>
              <a:ext cx="1" cy="51"/>
            </a:xfrm>
            <a:prstGeom prst="line">
              <a:avLst/>
            </a:prstGeom>
            <a:noFill/>
            <a:ln w="0">
              <a:solidFill>
                <a:srgbClr val="000000"/>
              </a:solidFill>
              <a:round/>
              <a:headEnd/>
              <a:tailEnd/>
            </a:ln>
          </p:spPr>
          <p:txBody>
            <a:bodyPr/>
            <a:lstStyle/>
            <a:p>
              <a:endParaRPr lang="en-US"/>
            </a:p>
          </p:txBody>
        </p:sp>
        <p:sp>
          <p:nvSpPr>
            <p:cNvPr id="428065" name="Line 33"/>
            <p:cNvSpPr>
              <a:spLocks noChangeShapeType="1"/>
            </p:cNvSpPr>
            <p:nvPr/>
          </p:nvSpPr>
          <p:spPr bwMode="auto">
            <a:xfrm flipV="1">
              <a:off x="2303" y="3555"/>
              <a:ext cx="1" cy="51"/>
            </a:xfrm>
            <a:prstGeom prst="line">
              <a:avLst/>
            </a:prstGeom>
            <a:noFill/>
            <a:ln w="0">
              <a:solidFill>
                <a:srgbClr val="000000"/>
              </a:solidFill>
              <a:round/>
              <a:headEnd/>
              <a:tailEnd/>
            </a:ln>
          </p:spPr>
          <p:txBody>
            <a:bodyPr/>
            <a:lstStyle/>
            <a:p>
              <a:endParaRPr lang="en-US"/>
            </a:p>
          </p:txBody>
        </p:sp>
        <p:sp>
          <p:nvSpPr>
            <p:cNvPr id="428066" name="Line 34"/>
            <p:cNvSpPr>
              <a:spLocks noChangeShapeType="1"/>
            </p:cNvSpPr>
            <p:nvPr/>
          </p:nvSpPr>
          <p:spPr bwMode="auto">
            <a:xfrm flipV="1">
              <a:off x="3911" y="3555"/>
              <a:ext cx="1" cy="51"/>
            </a:xfrm>
            <a:prstGeom prst="line">
              <a:avLst/>
            </a:prstGeom>
            <a:noFill/>
            <a:ln w="0">
              <a:solidFill>
                <a:srgbClr val="000000"/>
              </a:solidFill>
              <a:round/>
              <a:headEnd/>
              <a:tailEnd/>
            </a:ln>
          </p:spPr>
          <p:txBody>
            <a:bodyPr/>
            <a:lstStyle/>
            <a:p>
              <a:endParaRPr lang="en-US"/>
            </a:p>
          </p:txBody>
        </p:sp>
        <p:sp>
          <p:nvSpPr>
            <p:cNvPr id="428067" name="Line 35"/>
            <p:cNvSpPr>
              <a:spLocks noChangeShapeType="1"/>
            </p:cNvSpPr>
            <p:nvPr/>
          </p:nvSpPr>
          <p:spPr bwMode="auto">
            <a:xfrm flipV="1">
              <a:off x="5519" y="3555"/>
              <a:ext cx="1" cy="51"/>
            </a:xfrm>
            <a:prstGeom prst="line">
              <a:avLst/>
            </a:prstGeom>
            <a:noFill/>
            <a:ln w="0">
              <a:solidFill>
                <a:srgbClr val="000000"/>
              </a:solidFill>
              <a:round/>
              <a:headEnd/>
              <a:tailEnd/>
            </a:ln>
          </p:spPr>
          <p:txBody>
            <a:bodyPr/>
            <a:lstStyle/>
            <a:p>
              <a:endParaRPr lang="en-US"/>
            </a:p>
          </p:txBody>
        </p:sp>
        <p:sp>
          <p:nvSpPr>
            <p:cNvPr id="428068" name="Rectangle 36"/>
            <p:cNvSpPr>
              <a:spLocks noChangeArrowheads="1"/>
            </p:cNvSpPr>
            <p:nvPr/>
          </p:nvSpPr>
          <p:spPr bwMode="auto">
            <a:xfrm>
              <a:off x="1141" y="2221"/>
              <a:ext cx="355" cy="232"/>
            </a:xfrm>
            <a:prstGeom prst="rect">
              <a:avLst/>
            </a:prstGeom>
            <a:noFill/>
            <a:ln w="9525">
              <a:noFill/>
              <a:miter lim="800000"/>
              <a:headEnd/>
              <a:tailEnd/>
            </a:ln>
          </p:spPr>
          <p:txBody>
            <a:bodyPr wrap="none" lIns="0" tIns="0" rIns="0" bIns="0">
              <a:spAutoFit/>
            </a:bodyPr>
            <a:lstStyle/>
            <a:p>
              <a:pPr algn="l">
                <a:lnSpc>
                  <a:spcPct val="100000"/>
                </a:lnSpc>
                <a:spcBef>
                  <a:spcPct val="0"/>
                </a:spcBef>
              </a:pPr>
              <a:r>
                <a:rPr lang="en-US" sz="2100">
                  <a:solidFill>
                    <a:srgbClr val="000000"/>
                  </a:solidFill>
                  <a:effectLst/>
                  <a:latin typeface="Trebuchet MS" pitchFamily="34" charset="0"/>
                </a:rPr>
                <a:t>3.02</a:t>
              </a:r>
              <a:endParaRPr lang="en-US" sz="1800">
                <a:solidFill>
                  <a:schemeClr val="tx1"/>
                </a:solidFill>
                <a:effectLst/>
                <a:latin typeface="Trebuchet MS" pitchFamily="34" charset="0"/>
              </a:endParaRPr>
            </a:p>
          </p:txBody>
        </p:sp>
        <p:sp>
          <p:nvSpPr>
            <p:cNvPr id="428069" name="Rectangle 37"/>
            <p:cNvSpPr>
              <a:spLocks noChangeArrowheads="1"/>
            </p:cNvSpPr>
            <p:nvPr/>
          </p:nvSpPr>
          <p:spPr bwMode="auto">
            <a:xfrm>
              <a:off x="2725" y="1698"/>
              <a:ext cx="356" cy="232"/>
            </a:xfrm>
            <a:prstGeom prst="rect">
              <a:avLst/>
            </a:prstGeom>
            <a:noFill/>
            <a:ln w="9525">
              <a:noFill/>
              <a:miter lim="800000"/>
              <a:headEnd/>
              <a:tailEnd/>
            </a:ln>
          </p:spPr>
          <p:txBody>
            <a:bodyPr wrap="none" lIns="0" tIns="0" rIns="0" bIns="0">
              <a:spAutoFit/>
            </a:bodyPr>
            <a:lstStyle/>
            <a:p>
              <a:pPr algn="l">
                <a:lnSpc>
                  <a:spcPct val="100000"/>
                </a:lnSpc>
                <a:spcBef>
                  <a:spcPct val="0"/>
                </a:spcBef>
              </a:pPr>
              <a:r>
                <a:rPr lang="en-US" sz="2100">
                  <a:solidFill>
                    <a:srgbClr val="000000"/>
                  </a:solidFill>
                  <a:effectLst/>
                  <a:latin typeface="Trebuchet MS" pitchFamily="34" charset="0"/>
                </a:rPr>
                <a:t>3.68</a:t>
              </a:r>
              <a:endParaRPr lang="en-US" sz="1800">
                <a:solidFill>
                  <a:schemeClr val="tx1"/>
                </a:solidFill>
                <a:effectLst/>
                <a:latin typeface="Trebuchet MS" pitchFamily="34" charset="0"/>
              </a:endParaRPr>
            </a:p>
          </p:txBody>
        </p:sp>
        <p:sp>
          <p:nvSpPr>
            <p:cNvPr id="428070" name="Rectangle 38"/>
            <p:cNvSpPr>
              <a:spLocks noChangeArrowheads="1"/>
            </p:cNvSpPr>
            <p:nvPr/>
          </p:nvSpPr>
          <p:spPr bwMode="auto">
            <a:xfrm>
              <a:off x="4357" y="1885"/>
              <a:ext cx="355" cy="233"/>
            </a:xfrm>
            <a:prstGeom prst="rect">
              <a:avLst/>
            </a:prstGeom>
            <a:noFill/>
            <a:ln w="9525">
              <a:noFill/>
              <a:miter lim="800000"/>
              <a:headEnd/>
              <a:tailEnd/>
            </a:ln>
          </p:spPr>
          <p:txBody>
            <a:bodyPr wrap="none" lIns="0" tIns="0" rIns="0" bIns="0">
              <a:spAutoFit/>
            </a:bodyPr>
            <a:lstStyle/>
            <a:p>
              <a:pPr algn="l">
                <a:lnSpc>
                  <a:spcPct val="100000"/>
                </a:lnSpc>
                <a:spcBef>
                  <a:spcPct val="0"/>
                </a:spcBef>
              </a:pPr>
              <a:r>
                <a:rPr lang="en-US" sz="2100">
                  <a:solidFill>
                    <a:srgbClr val="000000"/>
                  </a:solidFill>
                  <a:effectLst/>
                  <a:latin typeface="Trebuchet MS" pitchFamily="34" charset="0"/>
                </a:rPr>
                <a:t>3.40</a:t>
              </a:r>
              <a:endParaRPr lang="en-US" sz="1800">
                <a:solidFill>
                  <a:schemeClr val="tx1"/>
                </a:solidFill>
                <a:effectLst/>
                <a:latin typeface="Trebuchet MS" pitchFamily="34" charset="0"/>
              </a:endParaRPr>
            </a:p>
          </p:txBody>
        </p:sp>
        <p:sp>
          <p:nvSpPr>
            <p:cNvPr id="428071" name="Rectangle 39"/>
            <p:cNvSpPr>
              <a:spLocks noChangeArrowheads="1"/>
            </p:cNvSpPr>
            <p:nvPr/>
          </p:nvSpPr>
          <p:spPr bwMode="auto">
            <a:xfrm>
              <a:off x="1573" y="1712"/>
              <a:ext cx="355" cy="232"/>
            </a:xfrm>
            <a:prstGeom prst="rect">
              <a:avLst/>
            </a:prstGeom>
            <a:noFill/>
            <a:ln w="9525">
              <a:noFill/>
              <a:miter lim="800000"/>
              <a:headEnd/>
              <a:tailEnd/>
            </a:ln>
          </p:spPr>
          <p:txBody>
            <a:bodyPr wrap="none" lIns="0" tIns="0" rIns="0" bIns="0">
              <a:spAutoFit/>
            </a:bodyPr>
            <a:lstStyle/>
            <a:p>
              <a:pPr algn="l">
                <a:lnSpc>
                  <a:spcPct val="100000"/>
                </a:lnSpc>
                <a:spcBef>
                  <a:spcPct val="0"/>
                </a:spcBef>
              </a:pPr>
              <a:r>
                <a:rPr lang="en-US" sz="2100">
                  <a:solidFill>
                    <a:srgbClr val="000000"/>
                  </a:solidFill>
                  <a:effectLst/>
                  <a:latin typeface="Trebuchet MS" pitchFamily="34" charset="0"/>
                </a:rPr>
                <a:t>3.55</a:t>
              </a:r>
              <a:endParaRPr lang="en-US" sz="1800">
                <a:solidFill>
                  <a:schemeClr val="tx1"/>
                </a:solidFill>
                <a:effectLst/>
                <a:latin typeface="Trebuchet MS" pitchFamily="34" charset="0"/>
              </a:endParaRPr>
            </a:p>
          </p:txBody>
        </p:sp>
        <p:sp>
          <p:nvSpPr>
            <p:cNvPr id="428072" name="Rectangle 40"/>
            <p:cNvSpPr>
              <a:spLocks noChangeArrowheads="1"/>
            </p:cNvSpPr>
            <p:nvPr/>
          </p:nvSpPr>
          <p:spPr bwMode="auto">
            <a:xfrm>
              <a:off x="3205" y="1440"/>
              <a:ext cx="356" cy="232"/>
            </a:xfrm>
            <a:prstGeom prst="rect">
              <a:avLst/>
            </a:prstGeom>
            <a:noFill/>
            <a:ln w="9525">
              <a:noFill/>
              <a:miter lim="800000"/>
              <a:headEnd/>
              <a:tailEnd/>
            </a:ln>
          </p:spPr>
          <p:txBody>
            <a:bodyPr wrap="none" lIns="0" tIns="0" rIns="0" bIns="0">
              <a:spAutoFit/>
            </a:bodyPr>
            <a:lstStyle/>
            <a:p>
              <a:pPr algn="l">
                <a:lnSpc>
                  <a:spcPct val="100000"/>
                </a:lnSpc>
                <a:spcBef>
                  <a:spcPct val="0"/>
                </a:spcBef>
              </a:pPr>
              <a:r>
                <a:rPr lang="en-US" sz="2100">
                  <a:solidFill>
                    <a:srgbClr val="000000"/>
                  </a:solidFill>
                  <a:effectLst/>
                  <a:latin typeface="Trebuchet MS" pitchFamily="34" charset="0"/>
                </a:rPr>
                <a:t>4.01</a:t>
              </a:r>
              <a:endParaRPr lang="en-US" sz="1800">
                <a:solidFill>
                  <a:schemeClr val="tx1"/>
                </a:solidFill>
                <a:effectLst/>
                <a:latin typeface="Trebuchet MS" pitchFamily="34" charset="0"/>
              </a:endParaRPr>
            </a:p>
          </p:txBody>
        </p:sp>
        <p:sp>
          <p:nvSpPr>
            <p:cNvPr id="428073" name="Rectangle 41"/>
            <p:cNvSpPr>
              <a:spLocks noChangeArrowheads="1"/>
            </p:cNvSpPr>
            <p:nvPr/>
          </p:nvSpPr>
          <p:spPr bwMode="auto">
            <a:xfrm>
              <a:off x="4789" y="1814"/>
              <a:ext cx="356" cy="233"/>
            </a:xfrm>
            <a:prstGeom prst="rect">
              <a:avLst/>
            </a:prstGeom>
            <a:noFill/>
            <a:ln w="9525">
              <a:noFill/>
              <a:miter lim="800000"/>
              <a:headEnd/>
              <a:tailEnd/>
            </a:ln>
          </p:spPr>
          <p:txBody>
            <a:bodyPr wrap="none" lIns="0" tIns="0" rIns="0" bIns="0">
              <a:spAutoFit/>
            </a:bodyPr>
            <a:lstStyle/>
            <a:p>
              <a:pPr algn="l">
                <a:lnSpc>
                  <a:spcPct val="100000"/>
                </a:lnSpc>
                <a:spcBef>
                  <a:spcPct val="0"/>
                </a:spcBef>
              </a:pPr>
              <a:r>
                <a:rPr lang="en-US" sz="2100">
                  <a:solidFill>
                    <a:srgbClr val="000000"/>
                  </a:solidFill>
                  <a:effectLst/>
                  <a:latin typeface="Trebuchet MS" pitchFamily="34" charset="0"/>
                </a:rPr>
                <a:t>3.50</a:t>
              </a:r>
              <a:endParaRPr lang="en-US" sz="1800">
                <a:solidFill>
                  <a:schemeClr val="tx1"/>
                </a:solidFill>
                <a:effectLst/>
                <a:latin typeface="Trebuchet MS" pitchFamily="34" charset="0"/>
              </a:endParaRPr>
            </a:p>
          </p:txBody>
        </p:sp>
        <p:sp>
          <p:nvSpPr>
            <p:cNvPr id="428074" name="Rectangle 42"/>
            <p:cNvSpPr>
              <a:spLocks noChangeArrowheads="1"/>
            </p:cNvSpPr>
            <p:nvPr/>
          </p:nvSpPr>
          <p:spPr bwMode="auto">
            <a:xfrm>
              <a:off x="380" y="3459"/>
              <a:ext cx="204" cy="199"/>
            </a:xfrm>
            <a:prstGeom prst="rect">
              <a:avLst/>
            </a:prstGeom>
            <a:noFill/>
            <a:ln w="9525">
              <a:noFill/>
              <a:miter lim="800000"/>
              <a:headEnd/>
              <a:tailEnd/>
            </a:ln>
          </p:spPr>
          <p:txBody>
            <a:bodyPr wrap="none" lIns="0" tIns="0" rIns="0" bIns="0">
              <a:spAutoFit/>
            </a:bodyPr>
            <a:lstStyle/>
            <a:p>
              <a:pPr algn="l">
                <a:lnSpc>
                  <a:spcPct val="100000"/>
                </a:lnSpc>
                <a:spcBef>
                  <a:spcPct val="0"/>
                </a:spcBef>
              </a:pPr>
              <a:r>
                <a:rPr lang="en-US" sz="1800" b="0">
                  <a:solidFill>
                    <a:srgbClr val="000000"/>
                  </a:solidFill>
                  <a:effectLst/>
                  <a:latin typeface="Trebuchet MS" pitchFamily="34" charset="0"/>
                </a:rPr>
                <a:t>1.0</a:t>
              </a:r>
              <a:endParaRPr lang="en-US" sz="1800" b="0">
                <a:solidFill>
                  <a:schemeClr val="tx1"/>
                </a:solidFill>
                <a:effectLst/>
                <a:latin typeface="Trebuchet MS" pitchFamily="34" charset="0"/>
              </a:endParaRPr>
            </a:p>
          </p:txBody>
        </p:sp>
        <p:sp>
          <p:nvSpPr>
            <p:cNvPr id="428075" name="Rectangle 43"/>
            <p:cNvSpPr>
              <a:spLocks noChangeArrowheads="1"/>
            </p:cNvSpPr>
            <p:nvPr/>
          </p:nvSpPr>
          <p:spPr bwMode="auto">
            <a:xfrm>
              <a:off x="380" y="2736"/>
              <a:ext cx="204" cy="200"/>
            </a:xfrm>
            <a:prstGeom prst="rect">
              <a:avLst/>
            </a:prstGeom>
            <a:noFill/>
            <a:ln w="9525">
              <a:noFill/>
              <a:miter lim="800000"/>
              <a:headEnd/>
              <a:tailEnd/>
            </a:ln>
          </p:spPr>
          <p:txBody>
            <a:bodyPr wrap="none" lIns="0" tIns="0" rIns="0" bIns="0">
              <a:spAutoFit/>
            </a:bodyPr>
            <a:lstStyle/>
            <a:p>
              <a:pPr algn="l">
                <a:lnSpc>
                  <a:spcPct val="100000"/>
                </a:lnSpc>
                <a:spcBef>
                  <a:spcPct val="0"/>
                </a:spcBef>
              </a:pPr>
              <a:r>
                <a:rPr lang="en-US" sz="1800" b="0">
                  <a:solidFill>
                    <a:srgbClr val="000000"/>
                  </a:solidFill>
                  <a:effectLst/>
                  <a:latin typeface="Trebuchet MS" pitchFamily="34" charset="0"/>
                </a:rPr>
                <a:t>2.0</a:t>
              </a:r>
              <a:endParaRPr lang="en-US" sz="1800" b="0">
                <a:solidFill>
                  <a:schemeClr val="tx1"/>
                </a:solidFill>
                <a:effectLst/>
                <a:latin typeface="Trebuchet MS" pitchFamily="34" charset="0"/>
              </a:endParaRPr>
            </a:p>
          </p:txBody>
        </p:sp>
        <p:sp>
          <p:nvSpPr>
            <p:cNvPr id="428076" name="Rectangle 44"/>
            <p:cNvSpPr>
              <a:spLocks noChangeArrowheads="1"/>
            </p:cNvSpPr>
            <p:nvPr/>
          </p:nvSpPr>
          <p:spPr bwMode="auto">
            <a:xfrm>
              <a:off x="380" y="2020"/>
              <a:ext cx="204" cy="199"/>
            </a:xfrm>
            <a:prstGeom prst="rect">
              <a:avLst/>
            </a:prstGeom>
            <a:noFill/>
            <a:ln w="9525">
              <a:noFill/>
              <a:miter lim="800000"/>
              <a:headEnd/>
              <a:tailEnd/>
            </a:ln>
          </p:spPr>
          <p:txBody>
            <a:bodyPr wrap="none" lIns="0" tIns="0" rIns="0" bIns="0">
              <a:spAutoFit/>
            </a:bodyPr>
            <a:lstStyle/>
            <a:p>
              <a:pPr algn="l">
                <a:lnSpc>
                  <a:spcPct val="100000"/>
                </a:lnSpc>
                <a:spcBef>
                  <a:spcPct val="0"/>
                </a:spcBef>
              </a:pPr>
              <a:r>
                <a:rPr lang="en-US" sz="1800" b="0">
                  <a:solidFill>
                    <a:srgbClr val="000000"/>
                  </a:solidFill>
                  <a:effectLst/>
                  <a:latin typeface="Trebuchet MS" pitchFamily="34" charset="0"/>
                </a:rPr>
                <a:t>3.0</a:t>
              </a:r>
              <a:endParaRPr lang="en-US" sz="1800" b="0">
                <a:solidFill>
                  <a:schemeClr val="tx1"/>
                </a:solidFill>
                <a:effectLst/>
                <a:latin typeface="Trebuchet MS" pitchFamily="34" charset="0"/>
              </a:endParaRPr>
            </a:p>
          </p:txBody>
        </p:sp>
        <p:sp>
          <p:nvSpPr>
            <p:cNvPr id="428077" name="Rectangle 45"/>
            <p:cNvSpPr>
              <a:spLocks noChangeArrowheads="1"/>
            </p:cNvSpPr>
            <p:nvPr/>
          </p:nvSpPr>
          <p:spPr bwMode="auto">
            <a:xfrm>
              <a:off x="380" y="1298"/>
              <a:ext cx="204" cy="199"/>
            </a:xfrm>
            <a:prstGeom prst="rect">
              <a:avLst/>
            </a:prstGeom>
            <a:noFill/>
            <a:ln w="9525">
              <a:noFill/>
              <a:miter lim="800000"/>
              <a:headEnd/>
              <a:tailEnd/>
            </a:ln>
          </p:spPr>
          <p:txBody>
            <a:bodyPr wrap="none" lIns="0" tIns="0" rIns="0" bIns="0">
              <a:spAutoFit/>
            </a:bodyPr>
            <a:lstStyle/>
            <a:p>
              <a:pPr algn="l">
                <a:lnSpc>
                  <a:spcPct val="100000"/>
                </a:lnSpc>
                <a:spcBef>
                  <a:spcPct val="0"/>
                </a:spcBef>
              </a:pPr>
              <a:r>
                <a:rPr lang="en-US" sz="1800" b="0">
                  <a:solidFill>
                    <a:srgbClr val="000000"/>
                  </a:solidFill>
                  <a:effectLst/>
                  <a:latin typeface="Trebuchet MS" pitchFamily="34" charset="0"/>
                </a:rPr>
                <a:t>4.0</a:t>
              </a:r>
              <a:endParaRPr lang="en-US" sz="1800" b="0">
                <a:solidFill>
                  <a:schemeClr val="tx1"/>
                </a:solidFill>
                <a:effectLst/>
                <a:latin typeface="Trebuchet MS" pitchFamily="34" charset="0"/>
              </a:endParaRPr>
            </a:p>
          </p:txBody>
        </p:sp>
        <p:sp>
          <p:nvSpPr>
            <p:cNvPr id="428078" name="Rectangle 46"/>
            <p:cNvSpPr>
              <a:spLocks noChangeArrowheads="1"/>
            </p:cNvSpPr>
            <p:nvPr/>
          </p:nvSpPr>
          <p:spPr bwMode="auto">
            <a:xfrm>
              <a:off x="380" y="576"/>
              <a:ext cx="204" cy="199"/>
            </a:xfrm>
            <a:prstGeom prst="rect">
              <a:avLst/>
            </a:prstGeom>
            <a:noFill/>
            <a:ln w="9525">
              <a:noFill/>
              <a:miter lim="800000"/>
              <a:headEnd/>
              <a:tailEnd/>
            </a:ln>
          </p:spPr>
          <p:txBody>
            <a:bodyPr wrap="none" lIns="0" tIns="0" rIns="0" bIns="0">
              <a:spAutoFit/>
            </a:bodyPr>
            <a:lstStyle/>
            <a:p>
              <a:pPr algn="l">
                <a:lnSpc>
                  <a:spcPct val="100000"/>
                </a:lnSpc>
                <a:spcBef>
                  <a:spcPct val="0"/>
                </a:spcBef>
              </a:pPr>
              <a:r>
                <a:rPr lang="en-US" sz="1800" b="0">
                  <a:solidFill>
                    <a:srgbClr val="000000"/>
                  </a:solidFill>
                  <a:effectLst/>
                  <a:latin typeface="Trebuchet MS" pitchFamily="34" charset="0"/>
                </a:rPr>
                <a:t>5.0</a:t>
              </a:r>
              <a:endParaRPr lang="en-US" sz="1800" b="0">
                <a:solidFill>
                  <a:schemeClr val="tx1"/>
                </a:solidFill>
                <a:effectLst/>
                <a:latin typeface="Trebuchet MS" pitchFamily="34" charset="0"/>
              </a:endParaRPr>
            </a:p>
          </p:txBody>
        </p:sp>
        <p:sp>
          <p:nvSpPr>
            <p:cNvPr id="428079" name="Rectangle 47"/>
            <p:cNvSpPr>
              <a:spLocks noChangeArrowheads="1"/>
            </p:cNvSpPr>
            <p:nvPr/>
          </p:nvSpPr>
          <p:spPr bwMode="auto">
            <a:xfrm>
              <a:off x="831" y="3632"/>
              <a:ext cx="1315" cy="498"/>
            </a:xfrm>
            <a:prstGeom prst="rect">
              <a:avLst/>
            </a:prstGeom>
            <a:noFill/>
            <a:ln w="9525">
              <a:noFill/>
              <a:miter lim="800000"/>
              <a:headEnd/>
              <a:tailEnd/>
            </a:ln>
          </p:spPr>
          <p:txBody>
            <a:bodyPr wrap="none" lIns="0" tIns="0" rIns="0" bIns="0">
              <a:spAutoFit/>
            </a:bodyPr>
            <a:lstStyle/>
            <a:p>
              <a:pPr>
                <a:lnSpc>
                  <a:spcPct val="100000"/>
                </a:lnSpc>
                <a:spcBef>
                  <a:spcPct val="0"/>
                </a:spcBef>
              </a:pPr>
              <a:r>
                <a:rPr lang="en-US" sz="1500">
                  <a:solidFill>
                    <a:srgbClr val="000000"/>
                  </a:solidFill>
                  <a:effectLst/>
                  <a:latin typeface="Trebuchet MS" pitchFamily="34" charset="0"/>
                </a:rPr>
                <a:t>Societal &amp; Global Issues</a:t>
              </a:r>
            </a:p>
            <a:p>
              <a:pPr>
                <a:lnSpc>
                  <a:spcPct val="100000"/>
                </a:lnSpc>
                <a:spcBef>
                  <a:spcPct val="0"/>
                </a:spcBef>
              </a:pPr>
              <a:r>
                <a:rPr lang="en-US" sz="1500">
                  <a:solidFill>
                    <a:srgbClr val="000000"/>
                  </a:solidFill>
                  <a:effectLst/>
                  <a:latin typeface="Trebuchet MS" pitchFamily="34" charset="0"/>
                </a:rPr>
                <a:t>(Criteria 3.h and j)</a:t>
              </a:r>
              <a:endParaRPr lang="en-US" sz="1500">
                <a:solidFill>
                  <a:schemeClr val="tx1"/>
                </a:solidFill>
                <a:effectLst/>
                <a:latin typeface="Trebuchet MS" pitchFamily="34" charset="0"/>
              </a:endParaRPr>
            </a:p>
            <a:p>
              <a:pPr>
                <a:lnSpc>
                  <a:spcPct val="100000"/>
                </a:lnSpc>
                <a:spcBef>
                  <a:spcPct val="0"/>
                </a:spcBef>
              </a:pPr>
              <a:endParaRPr lang="en-US" sz="1500">
                <a:solidFill>
                  <a:schemeClr val="tx1"/>
                </a:solidFill>
                <a:effectLst/>
                <a:latin typeface="Trebuchet MS" pitchFamily="34" charset="0"/>
              </a:endParaRPr>
            </a:p>
          </p:txBody>
        </p:sp>
        <p:sp>
          <p:nvSpPr>
            <p:cNvPr id="428080" name="Rectangle 48"/>
            <p:cNvSpPr>
              <a:spLocks noChangeArrowheads="1"/>
            </p:cNvSpPr>
            <p:nvPr/>
          </p:nvSpPr>
          <p:spPr bwMode="auto">
            <a:xfrm>
              <a:off x="2341" y="3632"/>
              <a:ext cx="1488" cy="531"/>
            </a:xfrm>
            <a:prstGeom prst="rect">
              <a:avLst/>
            </a:prstGeom>
            <a:noFill/>
            <a:ln w="9525">
              <a:noFill/>
              <a:miter lim="800000"/>
              <a:headEnd/>
              <a:tailEnd/>
            </a:ln>
          </p:spPr>
          <p:txBody>
            <a:bodyPr lIns="0" tIns="0" rIns="0" bIns="0">
              <a:spAutoFit/>
            </a:bodyPr>
            <a:lstStyle/>
            <a:p>
              <a:pPr>
                <a:lnSpc>
                  <a:spcPct val="100000"/>
                </a:lnSpc>
                <a:spcBef>
                  <a:spcPct val="0"/>
                </a:spcBef>
              </a:pPr>
              <a:r>
                <a:rPr lang="en-US" sz="1500">
                  <a:solidFill>
                    <a:srgbClr val="000000"/>
                  </a:solidFill>
                  <a:effectLst/>
                  <a:latin typeface="Trebuchet MS" pitchFamily="34" charset="0"/>
                </a:rPr>
                <a:t>Ethics &amp; Professionalism</a:t>
              </a:r>
            </a:p>
            <a:p>
              <a:pPr>
                <a:lnSpc>
                  <a:spcPct val="100000"/>
                </a:lnSpc>
                <a:spcBef>
                  <a:spcPct val="0"/>
                </a:spcBef>
              </a:pPr>
              <a:r>
                <a:rPr lang="en-US" sz="1500">
                  <a:solidFill>
                    <a:srgbClr val="000000"/>
                  </a:solidFill>
                  <a:effectLst/>
                  <a:latin typeface="Trebuchet MS" pitchFamily="34" charset="0"/>
                </a:rPr>
                <a:t>(Criterion 3.f)</a:t>
              </a:r>
              <a:endParaRPr lang="en-US" sz="1500">
                <a:solidFill>
                  <a:schemeClr val="tx1"/>
                </a:solidFill>
                <a:effectLst/>
                <a:latin typeface="Trebuchet MS" pitchFamily="34" charset="0"/>
              </a:endParaRPr>
            </a:p>
            <a:p>
              <a:pPr>
                <a:lnSpc>
                  <a:spcPct val="100000"/>
                </a:lnSpc>
                <a:spcBef>
                  <a:spcPct val="0"/>
                </a:spcBef>
              </a:pPr>
              <a:endParaRPr lang="en-US" sz="1800">
                <a:solidFill>
                  <a:schemeClr val="tx1"/>
                </a:solidFill>
                <a:effectLst/>
                <a:latin typeface="Trebuchet MS" pitchFamily="34" charset="0"/>
              </a:endParaRPr>
            </a:p>
          </p:txBody>
        </p:sp>
        <p:sp>
          <p:nvSpPr>
            <p:cNvPr id="428081" name="Rectangle 49"/>
            <p:cNvSpPr>
              <a:spLocks noChangeArrowheads="1"/>
            </p:cNvSpPr>
            <p:nvPr/>
          </p:nvSpPr>
          <p:spPr bwMode="auto">
            <a:xfrm>
              <a:off x="4333" y="3632"/>
              <a:ext cx="1015" cy="498"/>
            </a:xfrm>
            <a:prstGeom prst="rect">
              <a:avLst/>
            </a:prstGeom>
            <a:noFill/>
            <a:ln w="9525">
              <a:noFill/>
              <a:miter lim="800000"/>
              <a:headEnd/>
              <a:tailEnd/>
            </a:ln>
          </p:spPr>
          <p:txBody>
            <a:bodyPr wrap="none" lIns="0" tIns="0" rIns="0" bIns="0">
              <a:spAutoFit/>
            </a:bodyPr>
            <a:lstStyle/>
            <a:p>
              <a:pPr>
                <a:lnSpc>
                  <a:spcPct val="100000"/>
                </a:lnSpc>
                <a:spcBef>
                  <a:spcPct val="0"/>
                </a:spcBef>
              </a:pPr>
              <a:r>
                <a:rPr lang="en-US" sz="1500">
                  <a:solidFill>
                    <a:srgbClr val="000000"/>
                  </a:solidFill>
                  <a:effectLst/>
                  <a:latin typeface="Trebuchet MS" pitchFamily="34" charset="0"/>
                </a:rPr>
                <a:t>Life-long Learning</a:t>
              </a:r>
            </a:p>
            <a:p>
              <a:pPr>
                <a:lnSpc>
                  <a:spcPct val="100000"/>
                </a:lnSpc>
                <a:spcBef>
                  <a:spcPct val="0"/>
                </a:spcBef>
              </a:pPr>
              <a:r>
                <a:rPr lang="en-US" sz="1500">
                  <a:solidFill>
                    <a:srgbClr val="000000"/>
                  </a:solidFill>
                  <a:effectLst/>
                  <a:latin typeface="Trebuchet MS" pitchFamily="34" charset="0"/>
                </a:rPr>
                <a:t>(Criterion</a:t>
              </a:r>
              <a:r>
                <a:rPr lang="en-US" sz="1500">
                  <a:solidFill>
                    <a:schemeClr val="tx1"/>
                  </a:solidFill>
                  <a:effectLst/>
                  <a:latin typeface="Trebuchet MS" pitchFamily="34" charset="0"/>
                </a:rPr>
                <a:t/>
              </a:r>
              <a:r>
                <a:rPr lang="en-US" sz="1500">
                  <a:solidFill>
                    <a:srgbClr val="000000"/>
                  </a:solidFill>
                  <a:effectLst/>
                  <a:latin typeface="Trebuchet MS" pitchFamily="34" charset="0"/>
                </a:rPr>
                <a:t>3.i)</a:t>
              </a:r>
            </a:p>
            <a:p>
              <a:pPr>
                <a:lnSpc>
                  <a:spcPct val="100000"/>
                </a:lnSpc>
                <a:spcBef>
                  <a:spcPct val="0"/>
                </a:spcBef>
              </a:pPr>
              <a:endParaRPr lang="en-US" sz="1500">
                <a:solidFill>
                  <a:schemeClr val="tx1"/>
                </a:solidFill>
                <a:effectLst/>
                <a:latin typeface="Trebuchet MS" pitchFamily="34" charset="0"/>
              </a:endParaRPr>
            </a:p>
          </p:txBody>
        </p:sp>
        <p:sp>
          <p:nvSpPr>
            <p:cNvPr id="428082" name="Rectangle 50"/>
            <p:cNvSpPr>
              <a:spLocks noChangeArrowheads="1"/>
            </p:cNvSpPr>
            <p:nvPr/>
          </p:nvSpPr>
          <p:spPr bwMode="auto">
            <a:xfrm rot="16200000">
              <a:off x="-572" y="1938"/>
              <a:ext cx="1625" cy="173"/>
            </a:xfrm>
            <a:prstGeom prst="rect">
              <a:avLst/>
            </a:prstGeom>
            <a:noFill/>
            <a:ln w="9525">
              <a:noFill/>
              <a:miter lim="800000"/>
              <a:headEnd/>
              <a:tailEnd/>
            </a:ln>
          </p:spPr>
          <p:txBody>
            <a:bodyPr wrap="none" lIns="0" tIns="0" rIns="0" bIns="0">
              <a:spAutoFit/>
            </a:bodyPr>
            <a:lstStyle/>
            <a:p>
              <a:pPr algn="l">
                <a:lnSpc>
                  <a:spcPct val="100000"/>
                </a:lnSpc>
                <a:spcBef>
                  <a:spcPct val="0"/>
                </a:spcBef>
              </a:pPr>
              <a:r>
                <a:rPr lang="en-US" sz="1800">
                  <a:solidFill>
                    <a:srgbClr val="000000"/>
                  </a:solidFill>
                  <a:effectLst/>
                  <a:latin typeface="Trebuchet MS" pitchFamily="34" charset="0"/>
                </a:rPr>
                <a:t>Adjusted Mean Score</a:t>
              </a:r>
              <a:endParaRPr lang="en-US" sz="1800">
                <a:solidFill>
                  <a:schemeClr val="tx1"/>
                </a:solidFill>
                <a:effectLst/>
                <a:latin typeface="Trebuchet MS" pitchFamily="34" charset="0"/>
              </a:endParaRPr>
            </a:p>
          </p:txBody>
        </p:sp>
        <p:grpSp>
          <p:nvGrpSpPr>
            <p:cNvPr id="428083" name="Group 51"/>
            <p:cNvGrpSpPr>
              <a:grpSpLocks/>
            </p:cNvGrpSpPr>
            <p:nvPr/>
          </p:nvGrpSpPr>
          <p:grpSpPr bwMode="auto">
            <a:xfrm>
              <a:off x="1104" y="3936"/>
              <a:ext cx="3696" cy="308"/>
              <a:chOff x="1872" y="672"/>
              <a:chExt cx="3696" cy="356"/>
            </a:xfrm>
          </p:grpSpPr>
          <p:sp>
            <p:nvSpPr>
              <p:cNvPr id="428084" name="Rectangle 52"/>
              <p:cNvSpPr>
                <a:spLocks noChangeArrowheads="1"/>
              </p:cNvSpPr>
              <p:nvPr/>
            </p:nvSpPr>
            <p:spPr bwMode="auto">
              <a:xfrm>
                <a:off x="1872" y="672"/>
                <a:ext cx="3696" cy="333"/>
              </a:xfrm>
              <a:prstGeom prst="rect">
                <a:avLst/>
              </a:prstGeom>
              <a:solidFill>
                <a:srgbClr val="FFFFFF"/>
              </a:solidFill>
              <a:ln w="0">
                <a:solidFill>
                  <a:srgbClr val="000000"/>
                </a:solidFill>
                <a:miter lim="800000"/>
                <a:headEnd/>
                <a:tailEnd/>
              </a:ln>
            </p:spPr>
            <p:txBody>
              <a:bodyPr/>
              <a:lstStyle/>
              <a:p>
                <a:endParaRPr lang="en-US"/>
              </a:p>
            </p:txBody>
          </p:sp>
          <p:grpSp>
            <p:nvGrpSpPr>
              <p:cNvPr id="428085" name="Group 53"/>
              <p:cNvGrpSpPr>
                <a:grpSpLocks/>
              </p:cNvGrpSpPr>
              <p:nvPr/>
            </p:nvGrpSpPr>
            <p:grpSpPr bwMode="auto">
              <a:xfrm>
                <a:off x="1968" y="743"/>
                <a:ext cx="3576" cy="285"/>
                <a:chOff x="1968" y="743"/>
                <a:chExt cx="3576" cy="285"/>
              </a:xfrm>
            </p:grpSpPr>
            <p:sp>
              <p:nvSpPr>
                <p:cNvPr id="428086" name="Rectangle 54"/>
                <p:cNvSpPr>
                  <a:spLocks noChangeArrowheads="1"/>
                </p:cNvSpPr>
                <p:nvPr/>
              </p:nvSpPr>
              <p:spPr bwMode="auto">
                <a:xfrm>
                  <a:off x="1968" y="757"/>
                  <a:ext cx="213" cy="192"/>
                </a:xfrm>
                <a:prstGeom prst="rect">
                  <a:avLst/>
                </a:prstGeom>
                <a:solidFill>
                  <a:srgbClr val="00CCFF"/>
                </a:solidFill>
                <a:ln w="9525">
                  <a:solidFill>
                    <a:srgbClr val="000000"/>
                  </a:solidFill>
                  <a:miter lim="800000"/>
                  <a:headEnd/>
                  <a:tailEnd/>
                </a:ln>
                <a:effectLst/>
              </p:spPr>
              <p:txBody>
                <a:bodyPr wrap="none" anchor="ctr"/>
                <a:lstStyle/>
                <a:p>
                  <a:endParaRPr lang="en-US"/>
                </a:p>
              </p:txBody>
            </p:sp>
            <p:sp>
              <p:nvSpPr>
                <p:cNvPr id="428087" name="Text Box 55"/>
                <p:cNvSpPr txBox="1">
                  <a:spLocks noChangeArrowheads="1"/>
                </p:cNvSpPr>
                <p:nvPr/>
              </p:nvSpPr>
              <p:spPr bwMode="auto">
                <a:xfrm>
                  <a:off x="2160" y="743"/>
                  <a:ext cx="1488" cy="282"/>
                </a:xfrm>
                <a:prstGeom prst="rect">
                  <a:avLst/>
                </a:prstGeom>
                <a:noFill/>
                <a:ln w="9525">
                  <a:noFill/>
                  <a:miter lim="800000"/>
                  <a:headEnd/>
                  <a:tailEnd/>
                </a:ln>
                <a:effectLst/>
              </p:spPr>
              <p:txBody>
                <a:bodyPr>
                  <a:spAutoFit/>
                </a:bodyPr>
                <a:lstStyle/>
                <a:p>
                  <a:pPr algn="l">
                    <a:lnSpc>
                      <a:spcPct val="100000"/>
                    </a:lnSpc>
                  </a:pPr>
                  <a:r>
                    <a:rPr lang="en-US" sz="1600">
                      <a:solidFill>
                        <a:srgbClr val="000000"/>
                      </a:solidFill>
                      <a:effectLst/>
                      <a:latin typeface="Trebuchet MS" pitchFamily="34" charset="0"/>
                    </a:rPr>
                    <a:t>1994 Graduates (Pre-)</a:t>
                  </a:r>
                </a:p>
              </p:txBody>
            </p:sp>
            <p:sp>
              <p:nvSpPr>
                <p:cNvPr id="428088" name="Rectangle 56"/>
                <p:cNvSpPr>
                  <a:spLocks noChangeArrowheads="1"/>
                </p:cNvSpPr>
                <p:nvPr/>
              </p:nvSpPr>
              <p:spPr bwMode="auto">
                <a:xfrm>
                  <a:off x="3792" y="757"/>
                  <a:ext cx="192" cy="192"/>
                </a:xfrm>
                <a:prstGeom prst="rect">
                  <a:avLst/>
                </a:prstGeom>
                <a:solidFill>
                  <a:srgbClr val="66FF66"/>
                </a:solidFill>
                <a:ln w="9525">
                  <a:solidFill>
                    <a:srgbClr val="000000"/>
                  </a:solidFill>
                  <a:miter lim="800000"/>
                  <a:headEnd/>
                  <a:tailEnd/>
                </a:ln>
                <a:effectLst/>
              </p:spPr>
              <p:txBody>
                <a:bodyPr wrap="none" anchor="ctr"/>
                <a:lstStyle/>
                <a:p>
                  <a:endParaRPr lang="en-US"/>
                </a:p>
              </p:txBody>
            </p:sp>
            <p:sp>
              <p:nvSpPr>
                <p:cNvPr id="428089" name="Text Box 57"/>
                <p:cNvSpPr txBox="1">
                  <a:spLocks noChangeArrowheads="1"/>
                </p:cNvSpPr>
                <p:nvPr/>
              </p:nvSpPr>
              <p:spPr bwMode="auto">
                <a:xfrm>
                  <a:off x="3984" y="746"/>
                  <a:ext cx="1560" cy="282"/>
                </a:xfrm>
                <a:prstGeom prst="rect">
                  <a:avLst/>
                </a:prstGeom>
                <a:noFill/>
                <a:ln w="9525">
                  <a:noFill/>
                  <a:miter lim="800000"/>
                  <a:headEnd/>
                  <a:tailEnd/>
                </a:ln>
                <a:effectLst/>
              </p:spPr>
              <p:txBody>
                <a:bodyPr>
                  <a:spAutoFit/>
                </a:bodyPr>
                <a:lstStyle/>
                <a:p>
                  <a:pPr algn="l">
                    <a:lnSpc>
                      <a:spcPct val="100000"/>
                    </a:lnSpc>
                  </a:pPr>
                  <a:r>
                    <a:rPr lang="en-US" sz="1600">
                      <a:solidFill>
                        <a:srgbClr val="000000"/>
                      </a:solidFill>
                      <a:effectLst/>
                      <a:latin typeface="Trebuchet MS" pitchFamily="34" charset="0"/>
                    </a:rPr>
                    <a:t>2004 Graduates (Post-)</a:t>
                  </a:r>
                </a:p>
              </p:txBody>
            </p:sp>
          </p:grpSp>
        </p:grpSp>
      </p:gr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7" presetClass="entr" presetSubtype="0" fill="hold" grpId="0" nodeType="clickEffect">
                                  <p:stCondLst>
                                    <p:cond delay="0"/>
                                  </p:stCondLst>
                                  <p:childTnLst>
                                    <p:set>
                                      <p:cBhvr>
                                        <p:cTn id="6" dur="1" fill="hold">
                                          <p:stCondLst>
                                            <p:cond delay="0"/>
                                          </p:stCondLst>
                                        </p:cTn>
                                        <p:tgtEl>
                                          <p:spTgt spid="428035"/>
                                        </p:tgtEl>
                                        <p:attrNameLst>
                                          <p:attrName>style.visibility</p:attrName>
                                        </p:attrNameLst>
                                      </p:cBhvr>
                                      <p:to>
                                        <p:strVal val="visible"/>
                                      </p:to>
                                    </p:set>
                                    <p:animEffect transition="in" filter="fade">
                                      <p:cBhvr>
                                        <p:cTn id="7" dur="500"/>
                                        <p:tgtEl>
                                          <p:spTgt spid="428035"/>
                                        </p:tgtEl>
                                      </p:cBhvr>
                                    </p:animEffect>
                                    <p:anim calcmode="lin" valueType="num">
                                      <p:cBhvr>
                                        <p:cTn id="8" dur="500" fill="hold"/>
                                        <p:tgtEl>
                                          <p:spTgt spid="428035"/>
                                        </p:tgtEl>
                                        <p:attrNameLst>
                                          <p:attrName>ppt_x</p:attrName>
                                        </p:attrNameLst>
                                      </p:cBhvr>
                                      <p:tavLst>
                                        <p:tav tm="0">
                                          <p:val>
                                            <p:strVal val="#ppt_x"/>
                                          </p:val>
                                        </p:tav>
                                        <p:tav tm="100000">
                                          <p:val>
                                            <p:strVal val="#ppt_x"/>
                                          </p:val>
                                        </p:tav>
                                      </p:tavLst>
                                    </p:anim>
                                    <p:anim calcmode="lin" valueType="num">
                                      <p:cBhvr>
                                        <p:cTn id="9" dur="500" fill="hold"/>
                                        <p:tgtEl>
                                          <p:spTgt spid="428035"/>
                                        </p:tgtEl>
                                        <p:attrNameLst>
                                          <p:attrName>ppt_y</p:attrName>
                                        </p:attrNameLst>
                                      </p:cBhvr>
                                      <p:tavLst>
                                        <p:tav tm="0">
                                          <p:val>
                                            <p:strVal val="#ppt_y-.1"/>
                                          </p:val>
                                        </p:tav>
                                        <p:tav tm="100000">
                                          <p:val>
                                            <p:strVal val="#ppt_y"/>
                                          </p:val>
                                        </p:tav>
                                      </p:tavLst>
                                    </p:anim>
                                  </p:childTnLst>
                                </p:cTn>
                              </p:par>
                            </p:childTnLst>
                          </p:cTn>
                        </p:par>
                        <p:par>
                          <p:cTn id="10" fill="hold">
                            <p:stCondLst>
                              <p:cond delay="500"/>
                            </p:stCondLst>
                            <p:childTnLst>
                              <p:par>
                                <p:cTn id="11" presetID="53" presetClass="entr" presetSubtype="0" fill="hold" nodeType="afterEffect">
                                  <p:stCondLst>
                                    <p:cond delay="0"/>
                                  </p:stCondLst>
                                  <p:childTnLst>
                                    <p:set>
                                      <p:cBhvr>
                                        <p:cTn id="12" dur="1" fill="hold">
                                          <p:stCondLst>
                                            <p:cond delay="0"/>
                                          </p:stCondLst>
                                        </p:cTn>
                                        <p:tgtEl>
                                          <p:spTgt spid="428036"/>
                                        </p:tgtEl>
                                        <p:attrNameLst>
                                          <p:attrName>style.visibility</p:attrName>
                                        </p:attrNameLst>
                                      </p:cBhvr>
                                      <p:to>
                                        <p:strVal val="visible"/>
                                      </p:to>
                                    </p:set>
                                    <p:anim calcmode="lin" valueType="num">
                                      <p:cBhvr>
                                        <p:cTn id="13" dur="1000" fill="hold"/>
                                        <p:tgtEl>
                                          <p:spTgt spid="428036"/>
                                        </p:tgtEl>
                                        <p:attrNameLst>
                                          <p:attrName>ppt_w</p:attrName>
                                        </p:attrNameLst>
                                      </p:cBhvr>
                                      <p:tavLst>
                                        <p:tav tm="0">
                                          <p:val>
                                            <p:fltVal val="0"/>
                                          </p:val>
                                        </p:tav>
                                        <p:tav tm="100000">
                                          <p:val>
                                            <p:strVal val="#ppt_w"/>
                                          </p:val>
                                        </p:tav>
                                      </p:tavLst>
                                    </p:anim>
                                    <p:anim calcmode="lin" valueType="num">
                                      <p:cBhvr>
                                        <p:cTn id="14" dur="1000" fill="hold"/>
                                        <p:tgtEl>
                                          <p:spTgt spid="428036"/>
                                        </p:tgtEl>
                                        <p:attrNameLst>
                                          <p:attrName>ppt_h</p:attrName>
                                        </p:attrNameLst>
                                      </p:cBhvr>
                                      <p:tavLst>
                                        <p:tav tm="0">
                                          <p:val>
                                            <p:fltVal val="0"/>
                                          </p:val>
                                        </p:tav>
                                        <p:tav tm="100000">
                                          <p:val>
                                            <p:strVal val="#ppt_h"/>
                                          </p:val>
                                        </p:tav>
                                      </p:tavLst>
                                    </p:anim>
                                    <p:animEffect transition="in" filter="fade">
                                      <p:cBhvr>
                                        <p:cTn id="15" dur="1000"/>
                                        <p:tgtEl>
                                          <p:spTgt spid="42803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28035" grpId="0"/>
    </p:bldLst>
  </p:timing>
</p:sld>
</file>

<file path=ppt/slides/slide6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1250" name="Rectangle 2"/>
          <p:cNvSpPr>
            <a:spLocks noGrp="1" noChangeArrowheads="1"/>
          </p:cNvSpPr>
          <p:nvPr>
            <p:ph type="ctrTitle"/>
          </p:nvPr>
        </p:nvSpPr>
        <p:spPr>
          <a:xfrm>
            <a:off x="609600" y="1003300"/>
            <a:ext cx="8229600" cy="1295400"/>
          </a:xfrm>
        </p:spPr>
        <p:txBody>
          <a:bodyPr/>
          <a:lstStyle/>
          <a:p>
            <a:r>
              <a:rPr lang="en-US" dirty="0" smtClean="0"/>
              <a:t>Questions and discussion</a:t>
            </a:r>
            <a:endParaRPr lang="en-US" dirty="0"/>
          </a:p>
        </p:txBody>
      </p:sp>
      <p:sp>
        <p:nvSpPr>
          <p:cNvPr id="181251" name="Rectangle 3"/>
          <p:cNvSpPr>
            <a:spLocks noGrp="1" noChangeArrowheads="1"/>
          </p:cNvSpPr>
          <p:nvPr>
            <p:ph type="subTitle" idx="1"/>
          </p:nvPr>
        </p:nvSpPr>
        <p:spPr>
          <a:xfrm>
            <a:off x="762000" y="3657600"/>
            <a:ext cx="8229600" cy="2819400"/>
          </a:xfrm>
        </p:spPr>
        <p:txBody>
          <a:bodyPr/>
          <a:lstStyle/>
          <a:p>
            <a:r>
              <a:rPr lang="en-US" dirty="0" smtClean="0">
                <a:hlinkClick r:id="rId3"/>
              </a:rPr>
              <a:t>www.abet.org</a:t>
            </a:r>
            <a:endParaRPr lang="en-US" dirty="0"/>
          </a:p>
        </p:txBody>
      </p:sp>
    </p:spTree>
  </p:cSld>
  <p:clrMapOvr>
    <a:masterClrMapping/>
  </p:clrMapOvr>
  <p:transition/>
  <p:timing>
    <p:tnLst>
      <p:par>
        <p:cTn id="1" dur="indefinite" restart="never" nodeType="tmRoot"/>
      </p:par>
    </p:tnLst>
  </p:timing>
</p:sld>
</file>

<file path=ppt/theme/theme1.xml><?xml version="1.0" encoding="utf-8"?>
<a:theme xmlns:a="http://schemas.openxmlformats.org/drawingml/2006/main" name="ABET Template-NEW">
  <a:themeElements>
    <a:clrScheme name="ABET Template-NEW 13">
      <a:dk1>
        <a:srgbClr val="006699"/>
      </a:dk1>
      <a:lt1>
        <a:srgbClr val="FFFFFF"/>
      </a:lt1>
      <a:dk2>
        <a:srgbClr val="006699"/>
      </a:dk2>
      <a:lt2>
        <a:srgbClr val="808080"/>
      </a:lt2>
      <a:accent1>
        <a:srgbClr val="E4A705"/>
      </a:accent1>
      <a:accent2>
        <a:srgbClr val="E4A705"/>
      </a:accent2>
      <a:accent3>
        <a:srgbClr val="FFFFFF"/>
      </a:accent3>
      <a:accent4>
        <a:srgbClr val="005682"/>
      </a:accent4>
      <a:accent5>
        <a:srgbClr val="EFD0AA"/>
      </a:accent5>
      <a:accent6>
        <a:srgbClr val="CF9704"/>
      </a:accent6>
      <a:hlink>
        <a:srgbClr val="CC3300"/>
      </a:hlink>
      <a:folHlink>
        <a:srgbClr val="339933"/>
      </a:folHlink>
    </a:clrScheme>
    <a:fontScheme name="ABET Template-NEW">
      <a:majorFont>
        <a:latin typeface="Arial"/>
        <a:ea typeface=""/>
        <a:cs typeface=""/>
      </a:majorFont>
      <a:minorFont>
        <a:latin typeface="Arial"/>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bwMode="auto">
        <a:xfrm>
          <a:off x="0" y="0"/>
          <a:ext cx="1" cy="1"/>
        </a:xfrm>
        <a:custGeom>
          <a:avLst/>
          <a:gdLst/>
          <a:ahLst/>
          <a:cxnLst/>
          <a:rect l="0" t="0" r="0" b="0"/>
          <a:pathLst/>
        </a:custGeom>
        <a:solidFill>
          <a:srgbClr val="FFFFCC"/>
        </a:solidFill>
        <a:ln w="9525" cap="flat" cmpd="sng" algn="ctr">
          <a:noFill/>
          <a:prstDash val="solid"/>
          <a:round/>
          <a:headEnd type="none" w="med" len="med"/>
          <a:tailEnd type="none" w="med" len="med"/>
        </a:ln>
        <a:effectLst/>
      </a:spPr>
      <a:bodyPr vert="horz" wrap="square" lIns="91440" tIns="45720" rIns="91440" bIns="45720" numCol="1" anchor="t" anchorCtr="0" compatLnSpc="1">
        <a:prstTxWarp prst="textNoShape">
          <a:avLst/>
        </a:prstTxWarp>
      </a:bodyPr>
      <a:lstStyle>
        <a:defPPr marL="0" marR="0" indent="0" algn="ctr" defTabSz="914400" rtl="0" eaLnBrk="1" fontAlgn="base" latinLnBrk="0" hangingPunct="1">
          <a:lnSpc>
            <a:spcPct val="50000"/>
          </a:lnSpc>
          <a:spcBef>
            <a:spcPct val="50000"/>
          </a:spcBef>
          <a:spcAft>
            <a:spcPct val="0"/>
          </a:spcAft>
          <a:buClrTx/>
          <a:buSzTx/>
          <a:buFontTx/>
          <a:buNone/>
          <a:tabLst/>
          <a:defRPr kumimoji="0" lang="en-US" sz="2500" b="1" i="0" u="none" strike="noStrike" cap="none" normalizeH="0" baseline="0" smtClean="0">
            <a:ln>
              <a:noFill/>
            </a:ln>
            <a:solidFill>
              <a:schemeClr val="bg2"/>
            </a:solidFill>
            <a:effectLst>
              <a:outerShdw blurRad="38100" dist="38100" dir="2700000" algn="tl">
                <a:srgbClr val="000000">
                  <a:alpha val="43137"/>
                </a:srgbClr>
              </a:outerShdw>
            </a:effectLst>
            <a:latin typeface="Arial Unicode MS" pitchFamily="34" charset="-128"/>
          </a:defRPr>
        </a:defPPr>
      </a:lstStyle>
    </a:spDef>
    <a:lnDef>
      <a:spPr bwMode="auto">
        <a:xfrm>
          <a:off x="0" y="0"/>
          <a:ext cx="1" cy="1"/>
        </a:xfrm>
        <a:custGeom>
          <a:avLst/>
          <a:gdLst/>
          <a:ahLst/>
          <a:cxnLst/>
          <a:rect l="0" t="0" r="0" b="0"/>
          <a:pathLst/>
        </a:custGeom>
        <a:solidFill>
          <a:srgbClr val="FFFFCC"/>
        </a:solidFill>
        <a:ln w="9525" cap="flat" cmpd="sng" algn="ctr">
          <a:noFill/>
          <a:prstDash val="solid"/>
          <a:round/>
          <a:headEnd type="none" w="med" len="med"/>
          <a:tailEnd type="none" w="med" len="med"/>
        </a:ln>
        <a:effectLst/>
      </a:spPr>
      <a:bodyPr vert="horz" wrap="square" lIns="91440" tIns="45720" rIns="91440" bIns="45720" numCol="1" anchor="t" anchorCtr="0" compatLnSpc="1">
        <a:prstTxWarp prst="textNoShape">
          <a:avLst/>
        </a:prstTxWarp>
      </a:bodyPr>
      <a:lstStyle>
        <a:defPPr marL="0" marR="0" indent="0" algn="ctr" defTabSz="914400" rtl="0" eaLnBrk="1" fontAlgn="base" latinLnBrk="0" hangingPunct="1">
          <a:lnSpc>
            <a:spcPct val="50000"/>
          </a:lnSpc>
          <a:spcBef>
            <a:spcPct val="50000"/>
          </a:spcBef>
          <a:spcAft>
            <a:spcPct val="0"/>
          </a:spcAft>
          <a:buClrTx/>
          <a:buSzTx/>
          <a:buFontTx/>
          <a:buNone/>
          <a:tabLst/>
          <a:defRPr kumimoji="0" lang="en-US" sz="2500" b="1" i="0" u="none" strike="noStrike" cap="none" normalizeH="0" baseline="0" smtClean="0">
            <a:ln>
              <a:noFill/>
            </a:ln>
            <a:solidFill>
              <a:schemeClr val="bg2"/>
            </a:solidFill>
            <a:effectLst>
              <a:outerShdw blurRad="38100" dist="38100" dir="2700000" algn="tl">
                <a:srgbClr val="000000">
                  <a:alpha val="43137"/>
                </a:srgbClr>
              </a:outerShdw>
            </a:effectLst>
            <a:latin typeface="Arial Unicode MS" pitchFamily="34" charset="-128"/>
          </a:defRPr>
        </a:defPPr>
      </a:lstStyle>
    </a:lnDef>
  </a:objectDefaults>
  <a:extraClrSchemeLst>
    <a:extraClrScheme>
      <a:clrScheme name="ABET Template-NEW 1">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clrMap bg1="lt1" tx1="dk1" bg2="lt2" tx2="dk2" accent1="accent1" accent2="accent2" accent3="accent3" accent4="accent4" accent5="accent5" accent6="accent6" hlink="hlink" folHlink="folHlink"/>
    </a:extraClrScheme>
    <a:extraClrScheme>
      <a:clrScheme name="ABET Template-NEW 2">
        <a:dk1>
          <a:srgbClr val="000000"/>
        </a:dk1>
        <a:lt1>
          <a:srgbClr val="FFFFFF"/>
        </a:lt1>
        <a:dk2>
          <a:srgbClr val="000000"/>
        </a:dk2>
        <a:lt2>
          <a:srgbClr val="969696"/>
        </a:lt2>
        <a:accent1>
          <a:srgbClr val="FBDF53"/>
        </a:accent1>
        <a:accent2>
          <a:srgbClr val="FF9966"/>
        </a:accent2>
        <a:accent3>
          <a:srgbClr val="FFFFFF"/>
        </a:accent3>
        <a:accent4>
          <a:srgbClr val="000000"/>
        </a:accent4>
        <a:accent5>
          <a:srgbClr val="FDECB3"/>
        </a:accent5>
        <a:accent6>
          <a:srgbClr val="E78A5C"/>
        </a:accent6>
        <a:hlink>
          <a:srgbClr val="CC3300"/>
        </a:hlink>
        <a:folHlink>
          <a:srgbClr val="996600"/>
        </a:folHlink>
      </a:clrScheme>
      <a:clrMap bg1="lt1" tx1="dk1" bg2="lt2" tx2="dk2" accent1="accent1" accent2="accent2" accent3="accent3" accent4="accent4" accent5="accent5" accent6="accent6" hlink="hlink" folHlink="folHlink"/>
    </a:extraClrScheme>
    <a:extraClrScheme>
      <a:clrScheme name="ABET Template-NEW 3">
        <a:dk1>
          <a:srgbClr val="000000"/>
        </a:dk1>
        <a:lt1>
          <a:srgbClr val="FFFFFF"/>
        </a:lt1>
        <a:dk2>
          <a:srgbClr val="000000"/>
        </a:dk2>
        <a:lt2>
          <a:srgbClr val="808080"/>
        </a:lt2>
        <a:accent1>
          <a:srgbClr val="99CCFF"/>
        </a:accent1>
        <a:accent2>
          <a:srgbClr val="CCCCFF"/>
        </a:accent2>
        <a:accent3>
          <a:srgbClr val="FFFFFF"/>
        </a:accent3>
        <a:accent4>
          <a:srgbClr val="000000"/>
        </a:accent4>
        <a:accent5>
          <a:srgbClr val="CAE2FF"/>
        </a:accent5>
        <a:accent6>
          <a:srgbClr val="B9B9E7"/>
        </a:accent6>
        <a:hlink>
          <a:srgbClr val="3333CC"/>
        </a:hlink>
        <a:folHlink>
          <a:srgbClr val="AF67FF"/>
        </a:folHlink>
      </a:clrScheme>
      <a:clrMap bg1="lt1" tx1="dk1" bg2="lt2" tx2="dk2" accent1="accent1" accent2="accent2" accent3="accent3" accent4="accent4" accent5="accent5" accent6="accent6" hlink="hlink" folHlink="folHlink"/>
    </a:extraClrScheme>
    <a:extraClrScheme>
      <a:clrScheme name="ABET Template-NEW 4">
        <a:dk1>
          <a:srgbClr val="000000"/>
        </a:dk1>
        <a:lt1>
          <a:srgbClr val="DEF6F1"/>
        </a:lt1>
        <a:dk2>
          <a:srgbClr val="000000"/>
        </a:dk2>
        <a:lt2>
          <a:srgbClr val="969696"/>
        </a:lt2>
        <a:accent1>
          <a:srgbClr val="FFFFFF"/>
        </a:accent1>
        <a:accent2>
          <a:srgbClr val="8DC6FF"/>
        </a:accent2>
        <a:accent3>
          <a:srgbClr val="ECFAF7"/>
        </a:accent3>
        <a:accent4>
          <a:srgbClr val="000000"/>
        </a:accent4>
        <a:accent5>
          <a:srgbClr val="FFFFFF"/>
        </a:accent5>
        <a:accent6>
          <a:srgbClr val="7FB3E7"/>
        </a:accent6>
        <a:hlink>
          <a:srgbClr val="0066CC"/>
        </a:hlink>
        <a:folHlink>
          <a:srgbClr val="00A800"/>
        </a:folHlink>
      </a:clrScheme>
      <a:clrMap bg1="lt1" tx1="dk1" bg2="lt2" tx2="dk2" accent1="accent1" accent2="accent2" accent3="accent3" accent4="accent4" accent5="accent5" accent6="accent6" hlink="hlink" folHlink="folHlink"/>
    </a:extraClrScheme>
    <a:extraClrScheme>
      <a:clrScheme name="ABET Template-NEW 5">
        <a:dk1>
          <a:srgbClr val="000000"/>
        </a:dk1>
        <a:lt1>
          <a:srgbClr val="FFFFD9"/>
        </a:lt1>
        <a:dk2>
          <a:srgbClr val="000000"/>
        </a:dk2>
        <a:lt2>
          <a:srgbClr val="777777"/>
        </a:lt2>
        <a:accent1>
          <a:srgbClr val="FFFFF7"/>
        </a:accent1>
        <a:accent2>
          <a:srgbClr val="33CCCC"/>
        </a:accent2>
        <a:accent3>
          <a:srgbClr val="FFFFE9"/>
        </a:accent3>
        <a:accent4>
          <a:srgbClr val="000000"/>
        </a:accent4>
        <a:accent5>
          <a:srgbClr val="FFFFFA"/>
        </a:accent5>
        <a:accent6>
          <a:srgbClr val="2DB9B9"/>
        </a:accent6>
        <a:hlink>
          <a:srgbClr val="FF5050"/>
        </a:hlink>
        <a:folHlink>
          <a:srgbClr val="FF9900"/>
        </a:folHlink>
      </a:clrScheme>
      <a:clrMap bg1="lt1" tx1="dk1" bg2="lt2" tx2="dk2" accent1="accent1" accent2="accent2" accent3="accent3" accent4="accent4" accent5="accent5" accent6="accent6" hlink="hlink" folHlink="folHlink"/>
    </a:extraClrScheme>
    <a:extraClrScheme>
      <a:clrScheme name="ABET Template-NEW 6">
        <a:dk1>
          <a:srgbClr val="005A58"/>
        </a:dk1>
        <a:lt1>
          <a:srgbClr val="FFFFFF"/>
        </a:lt1>
        <a:dk2>
          <a:srgbClr val="008080"/>
        </a:dk2>
        <a:lt2>
          <a:srgbClr val="FFFF99"/>
        </a:lt2>
        <a:accent1>
          <a:srgbClr val="006462"/>
        </a:accent1>
        <a:accent2>
          <a:srgbClr val="6D6FC7"/>
        </a:accent2>
        <a:accent3>
          <a:srgbClr val="AAC0C0"/>
        </a:accent3>
        <a:accent4>
          <a:srgbClr val="DADADA"/>
        </a:accent4>
        <a:accent5>
          <a:srgbClr val="AAB8B7"/>
        </a:accent5>
        <a:accent6>
          <a:srgbClr val="6264B4"/>
        </a:accent6>
        <a:hlink>
          <a:srgbClr val="00FFFF"/>
        </a:hlink>
        <a:folHlink>
          <a:srgbClr val="00FF00"/>
        </a:folHlink>
      </a:clrScheme>
      <a:clrMap bg1="dk2" tx1="lt1" bg2="dk1" tx2="lt2" accent1="accent1" accent2="accent2" accent3="accent3" accent4="accent4" accent5="accent5" accent6="accent6" hlink="hlink" folHlink="folHlink"/>
    </a:extraClrScheme>
    <a:extraClrScheme>
      <a:clrScheme name="ABET Template-NEW 7">
        <a:dk1>
          <a:srgbClr val="5C1F00"/>
        </a:dk1>
        <a:lt1>
          <a:srgbClr val="FFFFFF"/>
        </a:lt1>
        <a:dk2>
          <a:srgbClr val="800000"/>
        </a:dk2>
        <a:lt2>
          <a:srgbClr val="DFD293"/>
        </a:lt2>
        <a:accent1>
          <a:srgbClr val="CC3300"/>
        </a:accent1>
        <a:accent2>
          <a:srgbClr val="BE7960"/>
        </a:accent2>
        <a:accent3>
          <a:srgbClr val="C0AAAA"/>
        </a:accent3>
        <a:accent4>
          <a:srgbClr val="DADADA"/>
        </a:accent4>
        <a:accent5>
          <a:srgbClr val="E2ADAA"/>
        </a:accent5>
        <a:accent6>
          <a:srgbClr val="AC6D56"/>
        </a:accent6>
        <a:hlink>
          <a:srgbClr val="FFFF99"/>
        </a:hlink>
        <a:folHlink>
          <a:srgbClr val="D3A219"/>
        </a:folHlink>
      </a:clrScheme>
      <a:clrMap bg1="dk2" tx1="lt1" bg2="dk1" tx2="lt2" accent1="accent1" accent2="accent2" accent3="accent3" accent4="accent4" accent5="accent5" accent6="accent6" hlink="hlink" folHlink="folHlink"/>
    </a:extraClrScheme>
    <a:extraClrScheme>
      <a:clrScheme name="ABET Template-NEW 8">
        <a:dk1>
          <a:srgbClr val="003366"/>
        </a:dk1>
        <a:lt1>
          <a:srgbClr val="FFFFFF"/>
        </a:lt1>
        <a:dk2>
          <a:srgbClr val="000099"/>
        </a:dk2>
        <a:lt2>
          <a:srgbClr val="CCFFFF"/>
        </a:lt2>
        <a:accent1>
          <a:srgbClr val="3366CC"/>
        </a:accent1>
        <a:accent2>
          <a:srgbClr val="00B000"/>
        </a:accent2>
        <a:accent3>
          <a:srgbClr val="AAAACA"/>
        </a:accent3>
        <a:accent4>
          <a:srgbClr val="DADADA"/>
        </a:accent4>
        <a:accent5>
          <a:srgbClr val="ADB8E2"/>
        </a:accent5>
        <a:accent6>
          <a:srgbClr val="009F00"/>
        </a:accent6>
        <a:hlink>
          <a:srgbClr val="66CCFF"/>
        </a:hlink>
        <a:folHlink>
          <a:srgbClr val="FFE701"/>
        </a:folHlink>
      </a:clrScheme>
      <a:clrMap bg1="dk2" tx1="lt1" bg2="dk1" tx2="lt2" accent1="accent1" accent2="accent2" accent3="accent3" accent4="accent4" accent5="accent5" accent6="accent6" hlink="hlink" folHlink="folHlink"/>
    </a:extraClrScheme>
    <a:extraClrScheme>
      <a:clrScheme name="ABET Template-NEW 9">
        <a:dk1>
          <a:srgbClr val="336699"/>
        </a:dk1>
        <a:lt1>
          <a:srgbClr val="FFFFFF"/>
        </a:lt1>
        <a:dk2>
          <a:srgbClr val="000000"/>
        </a:dk2>
        <a:lt2>
          <a:srgbClr val="E3EBF1"/>
        </a:lt2>
        <a:accent1>
          <a:srgbClr val="003399"/>
        </a:accent1>
        <a:accent2>
          <a:srgbClr val="468A4B"/>
        </a:accent2>
        <a:accent3>
          <a:srgbClr val="AAAAAA"/>
        </a:accent3>
        <a:accent4>
          <a:srgbClr val="DADADA"/>
        </a:accent4>
        <a:accent5>
          <a:srgbClr val="AAADCA"/>
        </a:accent5>
        <a:accent6>
          <a:srgbClr val="3F7D43"/>
        </a:accent6>
        <a:hlink>
          <a:srgbClr val="66CCFF"/>
        </a:hlink>
        <a:folHlink>
          <a:srgbClr val="F0E500"/>
        </a:folHlink>
      </a:clrScheme>
      <a:clrMap bg1="dk2" tx1="lt1" bg2="dk1" tx2="lt2" accent1="accent1" accent2="accent2" accent3="accent3" accent4="accent4" accent5="accent5" accent6="accent6" hlink="hlink" folHlink="folHlink"/>
    </a:extraClrScheme>
    <a:extraClrScheme>
      <a:clrScheme name="ABET Template-NEW 10">
        <a:dk1>
          <a:srgbClr val="777777"/>
        </a:dk1>
        <a:lt1>
          <a:srgbClr val="FFFFFF"/>
        </a:lt1>
        <a:dk2>
          <a:srgbClr val="686B5D"/>
        </a:dk2>
        <a:lt2>
          <a:srgbClr val="D1D1CB"/>
        </a:lt2>
        <a:accent1>
          <a:srgbClr val="909082"/>
        </a:accent1>
        <a:accent2>
          <a:srgbClr val="809EA8"/>
        </a:accent2>
        <a:accent3>
          <a:srgbClr val="B9BAB6"/>
        </a:accent3>
        <a:accent4>
          <a:srgbClr val="DADADA"/>
        </a:accent4>
        <a:accent5>
          <a:srgbClr val="C6C6C1"/>
        </a:accent5>
        <a:accent6>
          <a:srgbClr val="738F98"/>
        </a:accent6>
        <a:hlink>
          <a:srgbClr val="FFCC66"/>
        </a:hlink>
        <a:folHlink>
          <a:srgbClr val="E9DCB9"/>
        </a:folHlink>
      </a:clrScheme>
      <a:clrMap bg1="dk2" tx1="lt1" bg2="dk1" tx2="lt2" accent1="accent1" accent2="accent2" accent3="accent3" accent4="accent4" accent5="accent5" accent6="accent6" hlink="hlink" folHlink="folHlink"/>
    </a:extraClrScheme>
    <a:extraClrScheme>
      <a:clrScheme name="ABET Template-NEW 11">
        <a:dk1>
          <a:srgbClr val="3E3E5C"/>
        </a:dk1>
        <a:lt1>
          <a:srgbClr val="FFFFFF"/>
        </a:lt1>
        <a:dk2>
          <a:srgbClr val="666699"/>
        </a:dk2>
        <a:lt2>
          <a:srgbClr val="FFFFFF"/>
        </a:lt2>
        <a:accent1>
          <a:srgbClr val="60597B"/>
        </a:accent1>
        <a:accent2>
          <a:srgbClr val="6666FF"/>
        </a:accent2>
        <a:accent3>
          <a:srgbClr val="B8B8CA"/>
        </a:accent3>
        <a:accent4>
          <a:srgbClr val="DADADA"/>
        </a:accent4>
        <a:accent5>
          <a:srgbClr val="B6B5BF"/>
        </a:accent5>
        <a:accent6>
          <a:srgbClr val="5C5CE7"/>
        </a:accent6>
        <a:hlink>
          <a:srgbClr val="99CCFF"/>
        </a:hlink>
        <a:folHlink>
          <a:srgbClr val="FFFF99"/>
        </a:folHlink>
      </a:clrScheme>
      <a:clrMap bg1="dk2" tx1="lt1" bg2="dk1" tx2="lt2" accent1="accent1" accent2="accent2" accent3="accent3" accent4="accent4" accent5="accent5" accent6="accent6" hlink="hlink" folHlink="folHlink"/>
    </a:extraClrScheme>
    <a:extraClrScheme>
      <a:clrScheme name="ABET Template-NEW 12">
        <a:dk1>
          <a:srgbClr val="2D2015"/>
        </a:dk1>
        <a:lt1>
          <a:srgbClr val="FFFFFF"/>
        </a:lt1>
        <a:dk2>
          <a:srgbClr val="523E26"/>
        </a:dk2>
        <a:lt2>
          <a:srgbClr val="DFC08D"/>
        </a:lt2>
        <a:accent1>
          <a:srgbClr val="8C7B70"/>
        </a:accent1>
        <a:accent2>
          <a:srgbClr val="8F5F2F"/>
        </a:accent2>
        <a:accent3>
          <a:srgbClr val="B3AFAC"/>
        </a:accent3>
        <a:accent4>
          <a:srgbClr val="DADADA"/>
        </a:accent4>
        <a:accent5>
          <a:srgbClr val="C5BFBB"/>
        </a:accent5>
        <a:accent6>
          <a:srgbClr val="81552A"/>
        </a:accent6>
        <a:hlink>
          <a:srgbClr val="CCB400"/>
        </a:hlink>
        <a:folHlink>
          <a:srgbClr val="8C9EA0"/>
        </a:folHlink>
      </a:clrScheme>
      <a:clrMap bg1="dk2" tx1="lt1" bg2="dk1" tx2="lt2" accent1="accent1" accent2="accent2" accent3="accent3" accent4="accent4" accent5="accent5" accent6="accent6" hlink="hlink" folHlink="folHlink"/>
    </a:extraClrScheme>
    <a:extraClrScheme>
      <a:clrScheme name="ABET Template-NEW 13">
        <a:dk1>
          <a:srgbClr val="006699"/>
        </a:dk1>
        <a:lt1>
          <a:srgbClr val="FFFFFF"/>
        </a:lt1>
        <a:dk2>
          <a:srgbClr val="006699"/>
        </a:dk2>
        <a:lt2>
          <a:srgbClr val="808080"/>
        </a:lt2>
        <a:accent1>
          <a:srgbClr val="E4A705"/>
        </a:accent1>
        <a:accent2>
          <a:srgbClr val="E4A705"/>
        </a:accent2>
        <a:accent3>
          <a:srgbClr val="FFFFFF"/>
        </a:accent3>
        <a:accent4>
          <a:srgbClr val="005682"/>
        </a:accent4>
        <a:accent5>
          <a:srgbClr val="EFD0AA"/>
        </a:accent5>
        <a:accent6>
          <a:srgbClr val="CF9704"/>
        </a:accent6>
        <a:hlink>
          <a:srgbClr val="CC3300"/>
        </a:hlink>
        <a:folHlink>
          <a:srgbClr val="339933"/>
        </a:folHlink>
      </a:clrScheme>
      <a:clrMap bg1="lt1" tx1="dk1" bg2="lt2" tx2="dk2" accent1="accent1" accent2="accent2" accent3="accent3" accent4="accent4" accent5="accent5" accent6="accent6" hlink="hlink" folHlink="folHlink"/>
    </a:extraClrScheme>
  </a:extraClrSchemeLst>
</a:theme>
</file>

<file path=ppt/theme/theme2.xml><?xml version="1.0" encoding="utf-8"?>
<a:theme xmlns:a="http://schemas.openxmlformats.org/drawingml/2006/main" name="Custom Design">
  <a:themeElements>
    <a:clrScheme name="Custom Design 1">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fontScheme name="Custom Design">
      <a:majorFont>
        <a:latin typeface="Arial"/>
        <a:ea typeface=""/>
        <a:cs typeface=""/>
      </a:majorFont>
      <a:minorFont>
        <a:latin typeface="Arial"/>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bwMode="auto">
        <a:xfrm>
          <a:off x="0" y="0"/>
          <a:ext cx="1" cy="1"/>
        </a:xfrm>
        <a:custGeom>
          <a:avLst/>
          <a:gdLst/>
          <a:ahLst/>
          <a:cxnLst/>
          <a:rect l="0" t="0" r="0" b="0"/>
          <a:pathLst/>
        </a:custGeom>
        <a:solidFill>
          <a:srgbClr val="FFFFCC"/>
        </a:solidFill>
        <a:ln w="9525" cap="flat" cmpd="sng" algn="ctr">
          <a:noFill/>
          <a:prstDash val="solid"/>
          <a:round/>
          <a:headEnd type="none" w="med" len="med"/>
          <a:tailEnd type="none" w="med" len="med"/>
        </a:ln>
        <a:effectLst/>
      </a:spPr>
      <a:bodyPr vert="horz" wrap="square" lIns="91440" tIns="45720" rIns="91440" bIns="45720" numCol="1" anchor="t" anchorCtr="0" compatLnSpc="1">
        <a:prstTxWarp prst="textNoShape">
          <a:avLst/>
        </a:prstTxWarp>
      </a:bodyPr>
      <a:lstStyle>
        <a:defPPr marL="0" marR="0" indent="0" algn="ctr" defTabSz="914400" rtl="0" eaLnBrk="1" fontAlgn="base" latinLnBrk="0" hangingPunct="1">
          <a:lnSpc>
            <a:spcPct val="50000"/>
          </a:lnSpc>
          <a:spcBef>
            <a:spcPct val="50000"/>
          </a:spcBef>
          <a:spcAft>
            <a:spcPct val="0"/>
          </a:spcAft>
          <a:buClrTx/>
          <a:buSzTx/>
          <a:buFontTx/>
          <a:buNone/>
          <a:tabLst/>
          <a:defRPr kumimoji="0" lang="en-US" sz="2500" b="1" i="0" u="none" strike="noStrike" cap="none" normalizeH="0" baseline="0" smtClean="0">
            <a:ln>
              <a:noFill/>
            </a:ln>
            <a:solidFill>
              <a:schemeClr val="bg2"/>
            </a:solidFill>
            <a:effectLst>
              <a:outerShdw blurRad="38100" dist="38100" dir="2700000" algn="tl">
                <a:srgbClr val="000000">
                  <a:alpha val="43137"/>
                </a:srgbClr>
              </a:outerShdw>
            </a:effectLst>
            <a:latin typeface="Arial Unicode MS" pitchFamily="34" charset="-128"/>
          </a:defRPr>
        </a:defPPr>
      </a:lstStyle>
    </a:spDef>
    <a:lnDef>
      <a:spPr bwMode="auto">
        <a:xfrm>
          <a:off x="0" y="0"/>
          <a:ext cx="1" cy="1"/>
        </a:xfrm>
        <a:custGeom>
          <a:avLst/>
          <a:gdLst/>
          <a:ahLst/>
          <a:cxnLst/>
          <a:rect l="0" t="0" r="0" b="0"/>
          <a:pathLst/>
        </a:custGeom>
        <a:solidFill>
          <a:srgbClr val="FFFFCC"/>
        </a:solidFill>
        <a:ln w="9525" cap="flat" cmpd="sng" algn="ctr">
          <a:noFill/>
          <a:prstDash val="solid"/>
          <a:round/>
          <a:headEnd type="none" w="med" len="med"/>
          <a:tailEnd type="none" w="med" len="med"/>
        </a:ln>
        <a:effectLst/>
      </a:spPr>
      <a:bodyPr vert="horz" wrap="square" lIns="91440" tIns="45720" rIns="91440" bIns="45720" numCol="1" anchor="t" anchorCtr="0" compatLnSpc="1">
        <a:prstTxWarp prst="textNoShape">
          <a:avLst/>
        </a:prstTxWarp>
      </a:bodyPr>
      <a:lstStyle>
        <a:defPPr marL="0" marR="0" indent="0" algn="ctr" defTabSz="914400" rtl="0" eaLnBrk="1" fontAlgn="base" latinLnBrk="0" hangingPunct="1">
          <a:lnSpc>
            <a:spcPct val="50000"/>
          </a:lnSpc>
          <a:spcBef>
            <a:spcPct val="50000"/>
          </a:spcBef>
          <a:spcAft>
            <a:spcPct val="0"/>
          </a:spcAft>
          <a:buClrTx/>
          <a:buSzTx/>
          <a:buFontTx/>
          <a:buNone/>
          <a:tabLst/>
          <a:defRPr kumimoji="0" lang="en-US" sz="2500" b="1" i="0" u="none" strike="noStrike" cap="none" normalizeH="0" baseline="0" smtClean="0">
            <a:ln>
              <a:noFill/>
            </a:ln>
            <a:solidFill>
              <a:schemeClr val="bg2"/>
            </a:solidFill>
            <a:effectLst>
              <a:outerShdw blurRad="38100" dist="38100" dir="2700000" algn="tl">
                <a:srgbClr val="000000">
                  <a:alpha val="43137"/>
                </a:srgbClr>
              </a:outerShdw>
            </a:effectLst>
            <a:latin typeface="Arial Unicode MS" pitchFamily="34" charset="-128"/>
          </a:defRPr>
        </a:defPPr>
      </a:lstStyle>
    </a:lnDef>
  </a:objectDefaults>
  <a:extraClrSchemeLst>
    <a:extraClrScheme>
      <a:clrScheme name="Custom Design 1">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clrMap bg1="lt1" tx1="dk1" bg2="lt2" tx2="dk2" accent1="accent1" accent2="accent2" accent3="accent3" accent4="accent4" accent5="accent5" accent6="accent6" hlink="hlink" folHlink="folHlink"/>
    </a:extraClrScheme>
    <a:extraClrScheme>
      <a:clrScheme name="Custom Design 2">
        <a:dk1>
          <a:srgbClr val="000000"/>
        </a:dk1>
        <a:lt1>
          <a:srgbClr val="FFFFFF"/>
        </a:lt1>
        <a:dk2>
          <a:srgbClr val="000000"/>
        </a:dk2>
        <a:lt2>
          <a:srgbClr val="969696"/>
        </a:lt2>
        <a:accent1>
          <a:srgbClr val="FBDF53"/>
        </a:accent1>
        <a:accent2>
          <a:srgbClr val="FF9966"/>
        </a:accent2>
        <a:accent3>
          <a:srgbClr val="FFFFFF"/>
        </a:accent3>
        <a:accent4>
          <a:srgbClr val="000000"/>
        </a:accent4>
        <a:accent5>
          <a:srgbClr val="FDECB3"/>
        </a:accent5>
        <a:accent6>
          <a:srgbClr val="E78A5C"/>
        </a:accent6>
        <a:hlink>
          <a:srgbClr val="CC3300"/>
        </a:hlink>
        <a:folHlink>
          <a:srgbClr val="996600"/>
        </a:folHlink>
      </a:clrScheme>
      <a:clrMap bg1="lt1" tx1="dk1" bg2="lt2" tx2="dk2" accent1="accent1" accent2="accent2" accent3="accent3" accent4="accent4" accent5="accent5" accent6="accent6" hlink="hlink" folHlink="folHlink"/>
    </a:extraClrScheme>
    <a:extraClrScheme>
      <a:clrScheme name="Custom Design 3">
        <a:dk1>
          <a:srgbClr val="000000"/>
        </a:dk1>
        <a:lt1>
          <a:srgbClr val="FFFFFF"/>
        </a:lt1>
        <a:dk2>
          <a:srgbClr val="000000"/>
        </a:dk2>
        <a:lt2>
          <a:srgbClr val="808080"/>
        </a:lt2>
        <a:accent1>
          <a:srgbClr val="99CCFF"/>
        </a:accent1>
        <a:accent2>
          <a:srgbClr val="CCCCFF"/>
        </a:accent2>
        <a:accent3>
          <a:srgbClr val="FFFFFF"/>
        </a:accent3>
        <a:accent4>
          <a:srgbClr val="000000"/>
        </a:accent4>
        <a:accent5>
          <a:srgbClr val="CAE2FF"/>
        </a:accent5>
        <a:accent6>
          <a:srgbClr val="B9B9E7"/>
        </a:accent6>
        <a:hlink>
          <a:srgbClr val="3333CC"/>
        </a:hlink>
        <a:folHlink>
          <a:srgbClr val="AF67FF"/>
        </a:folHlink>
      </a:clrScheme>
      <a:clrMap bg1="lt1" tx1="dk1" bg2="lt2" tx2="dk2" accent1="accent1" accent2="accent2" accent3="accent3" accent4="accent4" accent5="accent5" accent6="accent6" hlink="hlink" folHlink="folHlink"/>
    </a:extraClrScheme>
    <a:extraClrScheme>
      <a:clrScheme name="Custom Design 4">
        <a:dk1>
          <a:srgbClr val="000000"/>
        </a:dk1>
        <a:lt1>
          <a:srgbClr val="DEF6F1"/>
        </a:lt1>
        <a:dk2>
          <a:srgbClr val="000000"/>
        </a:dk2>
        <a:lt2>
          <a:srgbClr val="969696"/>
        </a:lt2>
        <a:accent1>
          <a:srgbClr val="FFFFFF"/>
        </a:accent1>
        <a:accent2>
          <a:srgbClr val="8DC6FF"/>
        </a:accent2>
        <a:accent3>
          <a:srgbClr val="ECFAF7"/>
        </a:accent3>
        <a:accent4>
          <a:srgbClr val="000000"/>
        </a:accent4>
        <a:accent5>
          <a:srgbClr val="FFFFFF"/>
        </a:accent5>
        <a:accent6>
          <a:srgbClr val="7FB3E7"/>
        </a:accent6>
        <a:hlink>
          <a:srgbClr val="0066CC"/>
        </a:hlink>
        <a:folHlink>
          <a:srgbClr val="00A800"/>
        </a:folHlink>
      </a:clrScheme>
      <a:clrMap bg1="lt1" tx1="dk1" bg2="lt2" tx2="dk2" accent1="accent1" accent2="accent2" accent3="accent3" accent4="accent4" accent5="accent5" accent6="accent6" hlink="hlink" folHlink="folHlink"/>
    </a:extraClrScheme>
    <a:extraClrScheme>
      <a:clrScheme name="Custom Design 5">
        <a:dk1>
          <a:srgbClr val="000000"/>
        </a:dk1>
        <a:lt1>
          <a:srgbClr val="FFFFD9"/>
        </a:lt1>
        <a:dk2>
          <a:srgbClr val="000000"/>
        </a:dk2>
        <a:lt2>
          <a:srgbClr val="777777"/>
        </a:lt2>
        <a:accent1>
          <a:srgbClr val="FFFFF7"/>
        </a:accent1>
        <a:accent2>
          <a:srgbClr val="33CCCC"/>
        </a:accent2>
        <a:accent3>
          <a:srgbClr val="FFFFE9"/>
        </a:accent3>
        <a:accent4>
          <a:srgbClr val="000000"/>
        </a:accent4>
        <a:accent5>
          <a:srgbClr val="FFFFFA"/>
        </a:accent5>
        <a:accent6>
          <a:srgbClr val="2DB9B9"/>
        </a:accent6>
        <a:hlink>
          <a:srgbClr val="FF5050"/>
        </a:hlink>
        <a:folHlink>
          <a:srgbClr val="FF9900"/>
        </a:folHlink>
      </a:clrScheme>
      <a:clrMap bg1="lt1" tx1="dk1" bg2="lt2" tx2="dk2" accent1="accent1" accent2="accent2" accent3="accent3" accent4="accent4" accent5="accent5" accent6="accent6" hlink="hlink" folHlink="folHlink"/>
    </a:extraClrScheme>
    <a:extraClrScheme>
      <a:clrScheme name="Custom Design 6">
        <a:dk1>
          <a:srgbClr val="005A58"/>
        </a:dk1>
        <a:lt1>
          <a:srgbClr val="FFFFFF"/>
        </a:lt1>
        <a:dk2>
          <a:srgbClr val="008080"/>
        </a:dk2>
        <a:lt2>
          <a:srgbClr val="FFFF99"/>
        </a:lt2>
        <a:accent1>
          <a:srgbClr val="006462"/>
        </a:accent1>
        <a:accent2>
          <a:srgbClr val="6D6FC7"/>
        </a:accent2>
        <a:accent3>
          <a:srgbClr val="AAC0C0"/>
        </a:accent3>
        <a:accent4>
          <a:srgbClr val="DADADA"/>
        </a:accent4>
        <a:accent5>
          <a:srgbClr val="AAB8B7"/>
        </a:accent5>
        <a:accent6>
          <a:srgbClr val="6264B4"/>
        </a:accent6>
        <a:hlink>
          <a:srgbClr val="00FFFF"/>
        </a:hlink>
        <a:folHlink>
          <a:srgbClr val="00FF00"/>
        </a:folHlink>
      </a:clrScheme>
      <a:clrMap bg1="dk2" tx1="lt1" bg2="dk1" tx2="lt2" accent1="accent1" accent2="accent2" accent3="accent3" accent4="accent4" accent5="accent5" accent6="accent6" hlink="hlink" folHlink="folHlink"/>
    </a:extraClrScheme>
    <a:extraClrScheme>
      <a:clrScheme name="Custom Design 7">
        <a:dk1>
          <a:srgbClr val="5C1F00"/>
        </a:dk1>
        <a:lt1>
          <a:srgbClr val="FFFFFF"/>
        </a:lt1>
        <a:dk2>
          <a:srgbClr val="800000"/>
        </a:dk2>
        <a:lt2>
          <a:srgbClr val="DFD293"/>
        </a:lt2>
        <a:accent1>
          <a:srgbClr val="CC3300"/>
        </a:accent1>
        <a:accent2>
          <a:srgbClr val="BE7960"/>
        </a:accent2>
        <a:accent3>
          <a:srgbClr val="C0AAAA"/>
        </a:accent3>
        <a:accent4>
          <a:srgbClr val="DADADA"/>
        </a:accent4>
        <a:accent5>
          <a:srgbClr val="E2ADAA"/>
        </a:accent5>
        <a:accent6>
          <a:srgbClr val="AC6D56"/>
        </a:accent6>
        <a:hlink>
          <a:srgbClr val="FFFF99"/>
        </a:hlink>
        <a:folHlink>
          <a:srgbClr val="D3A219"/>
        </a:folHlink>
      </a:clrScheme>
      <a:clrMap bg1="dk2" tx1="lt1" bg2="dk1" tx2="lt2" accent1="accent1" accent2="accent2" accent3="accent3" accent4="accent4" accent5="accent5" accent6="accent6" hlink="hlink" folHlink="folHlink"/>
    </a:extraClrScheme>
    <a:extraClrScheme>
      <a:clrScheme name="Custom Design 8">
        <a:dk1>
          <a:srgbClr val="003366"/>
        </a:dk1>
        <a:lt1>
          <a:srgbClr val="FFFFFF"/>
        </a:lt1>
        <a:dk2>
          <a:srgbClr val="000099"/>
        </a:dk2>
        <a:lt2>
          <a:srgbClr val="CCFFFF"/>
        </a:lt2>
        <a:accent1>
          <a:srgbClr val="3366CC"/>
        </a:accent1>
        <a:accent2>
          <a:srgbClr val="00B000"/>
        </a:accent2>
        <a:accent3>
          <a:srgbClr val="AAAACA"/>
        </a:accent3>
        <a:accent4>
          <a:srgbClr val="DADADA"/>
        </a:accent4>
        <a:accent5>
          <a:srgbClr val="ADB8E2"/>
        </a:accent5>
        <a:accent6>
          <a:srgbClr val="009F00"/>
        </a:accent6>
        <a:hlink>
          <a:srgbClr val="66CCFF"/>
        </a:hlink>
        <a:folHlink>
          <a:srgbClr val="FFE701"/>
        </a:folHlink>
      </a:clrScheme>
      <a:clrMap bg1="dk2" tx1="lt1" bg2="dk1" tx2="lt2" accent1="accent1" accent2="accent2" accent3="accent3" accent4="accent4" accent5="accent5" accent6="accent6" hlink="hlink" folHlink="folHlink"/>
    </a:extraClrScheme>
    <a:extraClrScheme>
      <a:clrScheme name="Custom Design 9">
        <a:dk1>
          <a:srgbClr val="336699"/>
        </a:dk1>
        <a:lt1>
          <a:srgbClr val="FFFFFF"/>
        </a:lt1>
        <a:dk2>
          <a:srgbClr val="000000"/>
        </a:dk2>
        <a:lt2>
          <a:srgbClr val="E3EBF1"/>
        </a:lt2>
        <a:accent1>
          <a:srgbClr val="003399"/>
        </a:accent1>
        <a:accent2>
          <a:srgbClr val="468A4B"/>
        </a:accent2>
        <a:accent3>
          <a:srgbClr val="AAAAAA"/>
        </a:accent3>
        <a:accent4>
          <a:srgbClr val="DADADA"/>
        </a:accent4>
        <a:accent5>
          <a:srgbClr val="AAADCA"/>
        </a:accent5>
        <a:accent6>
          <a:srgbClr val="3F7D43"/>
        </a:accent6>
        <a:hlink>
          <a:srgbClr val="66CCFF"/>
        </a:hlink>
        <a:folHlink>
          <a:srgbClr val="F0E500"/>
        </a:folHlink>
      </a:clrScheme>
      <a:clrMap bg1="dk2" tx1="lt1" bg2="dk1" tx2="lt2" accent1="accent1" accent2="accent2" accent3="accent3" accent4="accent4" accent5="accent5" accent6="accent6" hlink="hlink" folHlink="folHlink"/>
    </a:extraClrScheme>
    <a:extraClrScheme>
      <a:clrScheme name="Custom Design 10">
        <a:dk1>
          <a:srgbClr val="777777"/>
        </a:dk1>
        <a:lt1>
          <a:srgbClr val="FFFFFF"/>
        </a:lt1>
        <a:dk2>
          <a:srgbClr val="686B5D"/>
        </a:dk2>
        <a:lt2>
          <a:srgbClr val="D1D1CB"/>
        </a:lt2>
        <a:accent1>
          <a:srgbClr val="909082"/>
        </a:accent1>
        <a:accent2>
          <a:srgbClr val="809EA8"/>
        </a:accent2>
        <a:accent3>
          <a:srgbClr val="B9BAB6"/>
        </a:accent3>
        <a:accent4>
          <a:srgbClr val="DADADA"/>
        </a:accent4>
        <a:accent5>
          <a:srgbClr val="C6C6C1"/>
        </a:accent5>
        <a:accent6>
          <a:srgbClr val="738F98"/>
        </a:accent6>
        <a:hlink>
          <a:srgbClr val="FFCC66"/>
        </a:hlink>
        <a:folHlink>
          <a:srgbClr val="E9DCB9"/>
        </a:folHlink>
      </a:clrScheme>
      <a:clrMap bg1="dk2" tx1="lt1" bg2="dk1" tx2="lt2" accent1="accent1" accent2="accent2" accent3="accent3" accent4="accent4" accent5="accent5" accent6="accent6" hlink="hlink" folHlink="folHlink"/>
    </a:extraClrScheme>
    <a:extraClrScheme>
      <a:clrScheme name="Custom Design 11">
        <a:dk1>
          <a:srgbClr val="3E3E5C"/>
        </a:dk1>
        <a:lt1>
          <a:srgbClr val="FFFFFF"/>
        </a:lt1>
        <a:dk2>
          <a:srgbClr val="666699"/>
        </a:dk2>
        <a:lt2>
          <a:srgbClr val="FFFFFF"/>
        </a:lt2>
        <a:accent1>
          <a:srgbClr val="60597B"/>
        </a:accent1>
        <a:accent2>
          <a:srgbClr val="6666FF"/>
        </a:accent2>
        <a:accent3>
          <a:srgbClr val="B8B8CA"/>
        </a:accent3>
        <a:accent4>
          <a:srgbClr val="DADADA"/>
        </a:accent4>
        <a:accent5>
          <a:srgbClr val="B6B5BF"/>
        </a:accent5>
        <a:accent6>
          <a:srgbClr val="5C5CE7"/>
        </a:accent6>
        <a:hlink>
          <a:srgbClr val="99CCFF"/>
        </a:hlink>
        <a:folHlink>
          <a:srgbClr val="FFFF99"/>
        </a:folHlink>
      </a:clrScheme>
      <a:clrMap bg1="dk2" tx1="lt1" bg2="dk1" tx2="lt2" accent1="accent1" accent2="accent2" accent3="accent3" accent4="accent4" accent5="accent5" accent6="accent6" hlink="hlink" folHlink="folHlink"/>
    </a:extraClrScheme>
    <a:extraClrScheme>
      <a:clrScheme name="Custom Design 12">
        <a:dk1>
          <a:srgbClr val="2D2015"/>
        </a:dk1>
        <a:lt1>
          <a:srgbClr val="FFFFFF"/>
        </a:lt1>
        <a:dk2>
          <a:srgbClr val="523E26"/>
        </a:dk2>
        <a:lt2>
          <a:srgbClr val="DFC08D"/>
        </a:lt2>
        <a:accent1>
          <a:srgbClr val="8C7B70"/>
        </a:accent1>
        <a:accent2>
          <a:srgbClr val="8F5F2F"/>
        </a:accent2>
        <a:accent3>
          <a:srgbClr val="B3AFAC"/>
        </a:accent3>
        <a:accent4>
          <a:srgbClr val="DADADA"/>
        </a:accent4>
        <a:accent5>
          <a:srgbClr val="C5BFBB"/>
        </a:accent5>
        <a:accent6>
          <a:srgbClr val="81552A"/>
        </a:accent6>
        <a:hlink>
          <a:srgbClr val="CCB400"/>
        </a:hlink>
        <a:folHlink>
          <a:srgbClr val="8C9EA0"/>
        </a:folHlink>
      </a:clrScheme>
      <a:clrMap bg1="dk2" tx1="lt1" bg2="dk1" tx2="lt2" accent1="accent1" accent2="accent2" accent3="accent3" accent4="accent4" accent5="accent5" accent6="accent6" hlink="hlink" folHlink="folHlink"/>
    </a:extraClrScheme>
    <a:extraClrScheme>
      <a:clrScheme name="Custom Design 13">
        <a:dk1>
          <a:srgbClr val="006699"/>
        </a:dk1>
        <a:lt1>
          <a:srgbClr val="FFFFFF"/>
        </a:lt1>
        <a:dk2>
          <a:srgbClr val="006699"/>
        </a:dk2>
        <a:lt2>
          <a:srgbClr val="808080"/>
        </a:lt2>
        <a:accent1>
          <a:srgbClr val="E4A705"/>
        </a:accent1>
        <a:accent2>
          <a:srgbClr val="E4A705"/>
        </a:accent2>
        <a:accent3>
          <a:srgbClr val="FFFFFF"/>
        </a:accent3>
        <a:accent4>
          <a:srgbClr val="005682"/>
        </a:accent4>
        <a:accent5>
          <a:srgbClr val="EFD0AA"/>
        </a:accent5>
        <a:accent6>
          <a:srgbClr val="CF9704"/>
        </a:accent6>
        <a:hlink>
          <a:srgbClr val="CC3300"/>
        </a:hlink>
        <a:folHlink>
          <a:srgbClr val="339933"/>
        </a:folHlink>
      </a:clrScheme>
      <a:clrMap bg1="lt1" tx1="dk1" bg2="lt2" tx2="dk2" accent1="accent1" accent2="accent2" accent3="accent3" accent4="accent4" accent5="accent5" accent6="accent6" hlink="hlink" folHlink="folHlink"/>
    </a:extraClrScheme>
  </a:extraClrSchemeLst>
</a:theme>
</file>

<file path=ppt/theme/theme3.xml><?xml version="1.0" encoding="utf-8"?>
<a:theme xmlns:a="http://schemas.openxmlformats.org/drawingml/2006/main" name="Edge">
  <a:themeElements>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fontScheme name="Edge">
      <a:majorFont>
        <a:latin typeface="Garamond"/>
        <a:ea typeface=""/>
        <a:cs typeface=""/>
      </a:majorFont>
      <a:minorFont>
        <a:latin typeface="Arial"/>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bwMode="auto">
        <a:xfrm>
          <a:off x="0" y="0"/>
          <a:ext cx="1" cy="1"/>
        </a:xfrm>
        <a:custGeom>
          <a:avLst/>
          <a:gdLst/>
          <a:ahLst/>
          <a:cxnLst/>
          <a:rect l="0" t="0" r="0" b="0"/>
          <a:pathLst/>
        </a:custGeom>
        <a:solidFill>
          <a:srgbClr val="FFFFCC"/>
        </a:solidFill>
        <a:ln w="9525" cap="flat" cmpd="sng" algn="ctr">
          <a:noFill/>
          <a:prstDash val="solid"/>
          <a:round/>
          <a:headEnd type="none" w="med" len="med"/>
          <a:tailEnd type="none" w="med" len="med"/>
        </a:ln>
        <a:effectLst/>
      </a:spPr>
      <a:bodyPr vert="horz" wrap="square" lIns="91440" tIns="45720" rIns="91440" bIns="45720" numCol="1" anchor="t" anchorCtr="0" compatLnSpc="1">
        <a:prstTxWarp prst="textNoShape">
          <a:avLst/>
        </a:prstTxWarp>
      </a:bodyPr>
      <a:lstStyle>
        <a:defPPr marL="0" marR="0" indent="0" algn="ctr" defTabSz="914400" rtl="0" eaLnBrk="1" fontAlgn="base" latinLnBrk="0" hangingPunct="1">
          <a:lnSpc>
            <a:spcPct val="50000"/>
          </a:lnSpc>
          <a:spcBef>
            <a:spcPct val="50000"/>
          </a:spcBef>
          <a:spcAft>
            <a:spcPct val="0"/>
          </a:spcAft>
          <a:buClrTx/>
          <a:buSzTx/>
          <a:buFontTx/>
          <a:buNone/>
          <a:tabLst/>
          <a:defRPr kumimoji="0" lang="en-US" sz="2500" b="1" i="0" u="none" strike="noStrike" cap="none" normalizeH="0" baseline="0" smtClean="0">
            <a:ln>
              <a:noFill/>
            </a:ln>
            <a:solidFill>
              <a:schemeClr val="bg2"/>
            </a:solidFill>
            <a:effectLst>
              <a:outerShdw blurRad="38100" dist="38100" dir="2700000" algn="tl">
                <a:srgbClr val="000000">
                  <a:alpha val="43137"/>
                </a:srgbClr>
              </a:outerShdw>
            </a:effectLst>
            <a:latin typeface="Arial Unicode MS" pitchFamily="34" charset="-128"/>
          </a:defRPr>
        </a:defPPr>
      </a:lstStyle>
    </a:spDef>
    <a:lnDef>
      <a:spPr bwMode="auto">
        <a:xfrm>
          <a:off x="0" y="0"/>
          <a:ext cx="1" cy="1"/>
        </a:xfrm>
        <a:custGeom>
          <a:avLst/>
          <a:gdLst/>
          <a:ahLst/>
          <a:cxnLst/>
          <a:rect l="0" t="0" r="0" b="0"/>
          <a:pathLst/>
        </a:custGeom>
        <a:solidFill>
          <a:srgbClr val="FFFFCC"/>
        </a:solidFill>
        <a:ln w="9525" cap="flat" cmpd="sng" algn="ctr">
          <a:noFill/>
          <a:prstDash val="solid"/>
          <a:round/>
          <a:headEnd type="none" w="med" len="med"/>
          <a:tailEnd type="none" w="med" len="med"/>
        </a:ln>
        <a:effectLst/>
      </a:spPr>
      <a:bodyPr vert="horz" wrap="square" lIns="91440" tIns="45720" rIns="91440" bIns="45720" numCol="1" anchor="t" anchorCtr="0" compatLnSpc="1">
        <a:prstTxWarp prst="textNoShape">
          <a:avLst/>
        </a:prstTxWarp>
      </a:bodyPr>
      <a:lstStyle>
        <a:defPPr marL="0" marR="0" indent="0" algn="ctr" defTabSz="914400" rtl="0" eaLnBrk="1" fontAlgn="base" latinLnBrk="0" hangingPunct="1">
          <a:lnSpc>
            <a:spcPct val="50000"/>
          </a:lnSpc>
          <a:spcBef>
            <a:spcPct val="50000"/>
          </a:spcBef>
          <a:spcAft>
            <a:spcPct val="0"/>
          </a:spcAft>
          <a:buClrTx/>
          <a:buSzTx/>
          <a:buFontTx/>
          <a:buNone/>
          <a:tabLst/>
          <a:defRPr kumimoji="0" lang="en-US" sz="2500" b="1" i="0" u="none" strike="noStrike" cap="none" normalizeH="0" baseline="0" smtClean="0">
            <a:ln>
              <a:noFill/>
            </a:ln>
            <a:solidFill>
              <a:schemeClr val="bg2"/>
            </a:solidFill>
            <a:effectLst>
              <a:outerShdw blurRad="38100" dist="38100" dir="2700000" algn="tl">
                <a:srgbClr val="000000">
                  <a:alpha val="43137"/>
                </a:srgbClr>
              </a:outerShdw>
            </a:effectLst>
            <a:latin typeface="Arial Unicode MS" pitchFamily="34" charset="-128"/>
          </a:defRPr>
        </a:defPPr>
      </a:lstStyle>
    </a:lnDef>
  </a:objectDefaults>
  <a:extraClrSchemeLst>
    <a:extraClrScheme>
      <a:clrScheme name="Edge 1">
        <a:dk1>
          <a:srgbClr val="333333"/>
        </a:dk1>
        <a:lt1>
          <a:srgbClr val="FFFFFF"/>
        </a:lt1>
        <a:dk2>
          <a:srgbClr val="820000"/>
        </a:dk2>
        <a:lt2>
          <a:srgbClr val="FFFFFF"/>
        </a:lt2>
        <a:accent1>
          <a:srgbClr val="FF9900"/>
        </a:accent1>
        <a:accent2>
          <a:srgbClr val="CC3300"/>
        </a:accent2>
        <a:accent3>
          <a:srgbClr val="C1AAAA"/>
        </a:accent3>
        <a:accent4>
          <a:srgbClr val="DADADA"/>
        </a:accent4>
        <a:accent5>
          <a:srgbClr val="FFCAAA"/>
        </a:accent5>
        <a:accent6>
          <a:srgbClr val="B92D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2">
        <a:dk1>
          <a:srgbClr val="333333"/>
        </a:dk1>
        <a:lt1>
          <a:srgbClr val="CCCCFF"/>
        </a:lt1>
        <a:dk2>
          <a:srgbClr val="0B0506"/>
        </a:dk2>
        <a:lt2>
          <a:srgbClr val="FFFFFF"/>
        </a:lt2>
        <a:accent1>
          <a:srgbClr val="3366CC"/>
        </a:accent1>
        <a:accent2>
          <a:srgbClr val="3333CC"/>
        </a:accent2>
        <a:accent3>
          <a:srgbClr val="AAAAAA"/>
        </a:accent3>
        <a:accent4>
          <a:srgbClr val="AEAEDA"/>
        </a:accent4>
        <a:accent5>
          <a:srgbClr val="ADB8E2"/>
        </a:accent5>
        <a:accent6>
          <a:srgbClr val="2D2DB9"/>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3">
        <a:dk1>
          <a:srgbClr val="333333"/>
        </a:dk1>
        <a:lt1>
          <a:srgbClr val="FFFFFF"/>
        </a:lt1>
        <a:dk2>
          <a:srgbClr val="221013"/>
        </a:dk2>
        <a:lt2>
          <a:srgbClr val="FFFFFF"/>
        </a:lt2>
        <a:accent1>
          <a:srgbClr val="CC3300"/>
        </a:accent1>
        <a:accent2>
          <a:srgbClr val="CC9900"/>
        </a:accent2>
        <a:accent3>
          <a:srgbClr val="ABAAAA"/>
        </a:accent3>
        <a:accent4>
          <a:srgbClr val="DADADA"/>
        </a:accent4>
        <a:accent5>
          <a:srgbClr val="E2ADAA"/>
        </a:accent5>
        <a:accent6>
          <a:srgbClr val="B98A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4">
        <a:dk1>
          <a:srgbClr val="11054B"/>
        </a:dk1>
        <a:lt1>
          <a:srgbClr val="FFFFFF"/>
        </a:lt1>
        <a:dk2>
          <a:srgbClr val="0000CC"/>
        </a:dk2>
        <a:lt2>
          <a:srgbClr val="FFFFFF"/>
        </a:lt2>
        <a:accent1>
          <a:srgbClr val="FF6600"/>
        </a:accent1>
        <a:accent2>
          <a:srgbClr val="FF3300"/>
        </a:accent2>
        <a:accent3>
          <a:srgbClr val="AAAAE2"/>
        </a:accent3>
        <a:accent4>
          <a:srgbClr val="DADADA"/>
        </a:accent4>
        <a:accent5>
          <a:srgbClr val="FFB8AA"/>
        </a:accent5>
        <a:accent6>
          <a:srgbClr val="E72D00"/>
        </a:accent6>
        <a:hlink>
          <a:srgbClr val="CC9900"/>
        </a:hlink>
        <a:folHlink>
          <a:srgbClr val="B2B2B2"/>
        </a:folHlink>
      </a:clrScheme>
      <a:clrMap bg1="dk2" tx1="lt1" bg2="dk1" tx2="lt2" accent1="accent1" accent2="accent2" accent3="accent3" accent4="accent4" accent5="accent5" accent6="accent6" hlink="hlink" folHlink="folHlink"/>
    </a:extraClrScheme>
    <a:extraClrScheme>
      <a:clrScheme name="Edge 5">
        <a:dk1>
          <a:srgbClr val="9B8D65"/>
        </a:dk1>
        <a:lt1>
          <a:srgbClr val="F8F8F8"/>
        </a:lt1>
        <a:dk2>
          <a:srgbClr val="002600"/>
        </a:dk2>
        <a:lt2>
          <a:srgbClr val="FAFACC"/>
        </a:lt2>
        <a:accent1>
          <a:srgbClr val="CC9933"/>
        </a:accent1>
        <a:accent2>
          <a:srgbClr val="8F9967"/>
        </a:accent2>
        <a:accent3>
          <a:srgbClr val="AAACAA"/>
        </a:accent3>
        <a:accent4>
          <a:srgbClr val="D4D4D4"/>
        </a:accent4>
        <a:accent5>
          <a:srgbClr val="E2CAAD"/>
        </a:accent5>
        <a:accent6>
          <a:srgbClr val="818A5D"/>
        </a:accent6>
        <a:hlink>
          <a:srgbClr val="336600"/>
        </a:hlink>
        <a:folHlink>
          <a:srgbClr val="808000"/>
        </a:folHlink>
      </a:clrScheme>
      <a:clrMap bg1="dk2" tx1="lt1" bg2="dk1" tx2="lt2" accent1="accent1" accent2="accent2" accent3="accent3" accent4="accent4" accent5="accent5" accent6="accent6" hlink="hlink" folHlink="folHlink"/>
    </a:extraClrScheme>
    <a:extraClrScheme>
      <a:clrScheme name="Edge 6">
        <a:dk1>
          <a:srgbClr val="333333"/>
        </a:dk1>
        <a:lt1>
          <a:srgbClr val="FFFFFF"/>
        </a:lt1>
        <a:dk2>
          <a:srgbClr val="006699"/>
        </a:dk2>
        <a:lt2>
          <a:srgbClr val="FFFFFF"/>
        </a:lt2>
        <a:accent1>
          <a:srgbClr val="CC9900"/>
        </a:accent1>
        <a:accent2>
          <a:srgbClr val="FF9900"/>
        </a:accent2>
        <a:accent3>
          <a:srgbClr val="AAB8CA"/>
        </a:accent3>
        <a:accent4>
          <a:srgbClr val="DADADA"/>
        </a:accent4>
        <a:accent5>
          <a:srgbClr val="E2CAAA"/>
        </a:accent5>
        <a:accent6>
          <a:srgbClr val="E78A00"/>
        </a:accent6>
        <a:hlink>
          <a:srgbClr val="FFCC00"/>
        </a:hlink>
        <a:folHlink>
          <a:srgbClr val="706F37"/>
        </a:folHlink>
      </a:clrScheme>
      <a:clrMap bg1="dk2" tx1="lt1" bg2="dk1" tx2="lt2" accent1="accent1" accent2="accent2" accent3="accent3" accent4="accent4" accent5="accent5" accent6="accent6" hlink="hlink" folHlink="folHlink"/>
    </a:extraClrScheme>
    <a:extraClrScheme>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clrMap bg1="lt1" tx1="dk1" bg2="lt2" tx2="dk2" accent1="accent1" accent2="accent2" accent3="accent3" accent4="accent4" accent5="accent5" accent6="accent6" hlink="hlink" folHlink="folHlink"/>
    </a:extraClrScheme>
    <a:extraClrScheme>
      <a:clrScheme name="Edge 8">
        <a:dk1>
          <a:srgbClr val="000000"/>
        </a:dk1>
        <a:lt1>
          <a:srgbClr val="FFFFFF"/>
        </a:lt1>
        <a:dk2>
          <a:srgbClr val="CC0000"/>
        </a:dk2>
        <a:lt2>
          <a:srgbClr val="666699"/>
        </a:lt2>
        <a:accent1>
          <a:srgbClr val="808080"/>
        </a:accent1>
        <a:accent2>
          <a:srgbClr val="999933"/>
        </a:accent2>
        <a:accent3>
          <a:srgbClr val="FFFFFF"/>
        </a:accent3>
        <a:accent4>
          <a:srgbClr val="000000"/>
        </a:accent4>
        <a:accent5>
          <a:srgbClr val="C0C0C0"/>
        </a:accent5>
        <a:accent6>
          <a:srgbClr val="8A8A2D"/>
        </a:accent6>
        <a:hlink>
          <a:srgbClr val="4C6D80"/>
        </a:hlink>
        <a:folHlink>
          <a:srgbClr val="B2B2B2"/>
        </a:folHlink>
      </a:clrScheme>
      <a:clrMap bg1="lt1" tx1="dk1" bg2="lt2" tx2="dk2" accent1="accent1" accent2="accent2" accent3="accent3" accent4="accent4" accent5="accent5" accent6="accent6" hlink="hlink" folHlink="folHlink"/>
    </a:extraClrScheme>
    <a:extraClrScheme>
      <a:clrScheme name="Edge 9">
        <a:dk1>
          <a:srgbClr val="000000"/>
        </a:dk1>
        <a:lt1>
          <a:srgbClr val="FFFFFF"/>
        </a:lt1>
        <a:dk2>
          <a:srgbClr val="003399"/>
        </a:dk2>
        <a:lt2>
          <a:srgbClr val="666699"/>
        </a:lt2>
        <a:accent1>
          <a:srgbClr val="009999"/>
        </a:accent1>
        <a:accent2>
          <a:srgbClr val="4C6D4E"/>
        </a:accent2>
        <a:accent3>
          <a:srgbClr val="FFFFFF"/>
        </a:accent3>
        <a:accent4>
          <a:srgbClr val="000000"/>
        </a:accent4>
        <a:accent5>
          <a:srgbClr val="AACACA"/>
        </a:accent5>
        <a:accent6>
          <a:srgbClr val="446246"/>
        </a:accent6>
        <a:hlink>
          <a:srgbClr val="4C6D80"/>
        </a:hlink>
        <a:folHlink>
          <a:srgbClr val="B2B2B2"/>
        </a:folHlink>
      </a:clrScheme>
      <a:clrMap bg1="lt1" tx1="dk1" bg2="lt2" tx2="dk2" accent1="accent1" accent2="accent2" accent3="accent3" accent4="accent4" accent5="accent5" accent6="accent6" hlink="hlink" folHlink="folHlink"/>
    </a:extraClrScheme>
  </a:extraClrSchemeLst>
</a:theme>
</file>

<file path=ppt/theme/theme4.xml><?xml version="1.0" encoding="utf-8"?>
<a:theme xmlns:a="http://schemas.openxmlformats.org/drawingml/2006/main" name="Office Theme">
  <a:themeElements>
    <a:clrScheme name="">
      <a:dk1>
        <a:srgbClr val="000000"/>
      </a:dk1>
      <a:lt1>
        <a:srgbClr val="FFFFFF"/>
      </a:lt1>
      <a:dk2>
        <a:srgbClr val="000000"/>
      </a:dk2>
      <a:lt2>
        <a:srgbClr val="808080"/>
      </a:lt2>
      <a:accent1>
        <a:srgbClr val="00CC99"/>
      </a:accent1>
      <a:accent2>
        <a:srgbClr val="3333CC"/>
      </a:accent2>
      <a:accent3>
        <a:srgbClr val="FFFFFF"/>
      </a:accent3>
      <a:accent4>
        <a:srgbClr val="000000"/>
      </a:accent4>
      <a:accent5>
        <a:srgbClr val="AAE2CA"/>
      </a:accent5>
      <a:accent6>
        <a:srgbClr val="2D2DB9"/>
      </a:accent6>
      <a:hlink>
        <a:srgbClr val="CCCCFF"/>
      </a:hlink>
      <a:folHlink>
        <a:srgbClr val="B2B2B2"/>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5.xml><?xml version="1.0" encoding="utf-8"?>
<a:theme xmlns:a="http://schemas.openxmlformats.org/drawingml/2006/main" name="Office Theme">
  <a:themeElements>
    <a:clrScheme name="">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ABET Template-NEW</Template>
  <TotalTime>3455</TotalTime>
  <Words>2618</Words>
  <Application>Microsoft Office PowerPoint</Application>
  <PresentationFormat>On-screen Show (4:3)</PresentationFormat>
  <Paragraphs>791</Paragraphs>
  <Slides>69</Slides>
  <Notes>44</Notes>
  <HiddenSlides>4</HiddenSlides>
  <MMClips>0</MMClips>
  <ScaleCrop>false</ScaleCrop>
  <HeadingPairs>
    <vt:vector size="6" baseType="variant">
      <vt:variant>
        <vt:lpstr>Fonts Used</vt:lpstr>
      </vt:variant>
      <vt:variant>
        <vt:i4>13</vt:i4>
      </vt:variant>
      <vt:variant>
        <vt:lpstr>Theme</vt:lpstr>
      </vt:variant>
      <vt:variant>
        <vt:i4>3</vt:i4>
      </vt:variant>
      <vt:variant>
        <vt:lpstr>Slide Titles</vt:lpstr>
      </vt:variant>
      <vt:variant>
        <vt:i4>69</vt:i4>
      </vt:variant>
    </vt:vector>
  </HeadingPairs>
  <TitlesOfParts>
    <vt:vector size="85" baseType="lpstr">
      <vt:lpstr>Times New Roman</vt:lpstr>
      <vt:lpstr>Arial</vt:lpstr>
      <vt:lpstr>Garamond</vt:lpstr>
      <vt:lpstr>Wingdings</vt:lpstr>
      <vt:lpstr>Verdana</vt:lpstr>
      <vt:lpstr>Arial Unicode MS</vt:lpstr>
      <vt:lpstr>ElegaGarmnd BT</vt:lpstr>
      <vt:lpstr>Webdings</vt:lpstr>
      <vt:lpstr>Trebuchet MS</vt:lpstr>
      <vt:lpstr>Times</vt:lpstr>
      <vt:lpstr>Arial Black</vt:lpstr>
      <vt:lpstr>Geneva</vt:lpstr>
      <vt:lpstr>宋体</vt:lpstr>
      <vt:lpstr>ABET Template-NEW</vt:lpstr>
      <vt:lpstr>Custom Design</vt:lpstr>
      <vt:lpstr>Edge</vt:lpstr>
      <vt:lpstr>Quality Assurance, Continuous Improvement and Accreditation of Professional Technical Education with Primary Emphasis on Engineering Education and Accreditation – Module 3</vt:lpstr>
      <vt:lpstr>Overview</vt:lpstr>
      <vt:lpstr>Slide 3</vt:lpstr>
      <vt:lpstr>ABET</vt:lpstr>
      <vt:lpstr>ABET Arenas of Activity</vt:lpstr>
      <vt:lpstr>What is Accreditation?</vt:lpstr>
      <vt:lpstr>Objectives of Accreditation</vt:lpstr>
      <vt:lpstr>Philosophy</vt:lpstr>
      <vt:lpstr>Minimum Expectations</vt:lpstr>
      <vt:lpstr>What are the Components  of Accreditation?</vt:lpstr>
      <vt:lpstr>Slide 11</vt:lpstr>
      <vt:lpstr>Importance of Accreditation  to the Institution</vt:lpstr>
      <vt:lpstr>Importance of Accreditation  to the Student</vt:lpstr>
      <vt:lpstr>Importance of Accreditation  to the Public</vt:lpstr>
      <vt:lpstr>Importance of Accreditation  to the Profession</vt:lpstr>
      <vt:lpstr>The Accreditation Process – What Does It Involve?</vt:lpstr>
      <vt:lpstr>Role of the  Professional Societies</vt:lpstr>
      <vt:lpstr>Slide 18</vt:lpstr>
      <vt:lpstr>Role of the ABET  Accreditation Commissions</vt:lpstr>
      <vt:lpstr>Applied Science Program Areas</vt:lpstr>
      <vt:lpstr>Computing Program Areas</vt:lpstr>
      <vt:lpstr>Engineering Program Areas</vt:lpstr>
      <vt:lpstr>Technology Program Areas</vt:lpstr>
      <vt:lpstr>Outcomes-Based  Accreditation Criteria</vt:lpstr>
      <vt:lpstr>Engineering Accreditation Process</vt:lpstr>
      <vt:lpstr>Program Self-Study Report</vt:lpstr>
      <vt:lpstr>Accreditation Visit</vt:lpstr>
      <vt:lpstr>Post Visit Process</vt:lpstr>
      <vt:lpstr>Typical Engineering Actions</vt:lpstr>
      <vt:lpstr>Slide 30</vt:lpstr>
      <vt:lpstr>Slide 31</vt:lpstr>
      <vt:lpstr>General Advanced Level Criteria</vt:lpstr>
      <vt:lpstr>Criterion 1 - Students</vt:lpstr>
      <vt:lpstr>Criterion 2--Program Educational Objectives</vt:lpstr>
      <vt:lpstr>Program Educational Objectives</vt:lpstr>
      <vt:lpstr>Criterion 3 - Student Outcomes </vt:lpstr>
      <vt:lpstr>Student Outcomes</vt:lpstr>
      <vt:lpstr>Slide 38</vt:lpstr>
      <vt:lpstr>Slide 39</vt:lpstr>
      <vt:lpstr>Slide 40</vt:lpstr>
      <vt:lpstr>Criterion 4 – Continuous Improvement</vt:lpstr>
      <vt:lpstr>Criterion 5 - Curriculum</vt:lpstr>
      <vt:lpstr>Criterion 6 - Faculty </vt:lpstr>
      <vt:lpstr>Criterion 7 - Facilities</vt:lpstr>
      <vt:lpstr>Criterion 8 - Institutional Support </vt:lpstr>
      <vt:lpstr> Program Criteria</vt:lpstr>
      <vt:lpstr>Summary Expectations</vt:lpstr>
      <vt:lpstr>Additional Resources</vt:lpstr>
      <vt:lpstr>Current Status</vt:lpstr>
      <vt:lpstr>Single Most Important Aspect of EC2000</vt:lpstr>
      <vt:lpstr>Accountability!</vt:lpstr>
      <vt:lpstr>Accountability Means…</vt:lpstr>
      <vt:lpstr>Accountability also Means…</vt:lpstr>
      <vt:lpstr>Independent Evaluation</vt:lpstr>
      <vt:lpstr>Significance of the Study</vt:lpstr>
      <vt:lpstr>Research Questions</vt:lpstr>
      <vt:lpstr>Conceptual Framework for Evaluation</vt:lpstr>
      <vt:lpstr>Comprehensive Evaluation</vt:lpstr>
      <vt:lpstr>Comprehensive Evaluation</vt:lpstr>
      <vt:lpstr>Comprehensive Evaluation</vt:lpstr>
      <vt:lpstr>Data-Based Evaluation</vt:lpstr>
      <vt:lpstr>Data-Based Evaluation</vt:lpstr>
      <vt:lpstr>Program Chairs' Reports of Changes in Curricular Emphases Over the Past Decade</vt:lpstr>
      <vt:lpstr>Faculty Reports of Changes in Content Emphases Since First Teaching the Course</vt:lpstr>
      <vt:lpstr>Slide 65</vt:lpstr>
      <vt:lpstr>Slide 66</vt:lpstr>
      <vt:lpstr>Slide 67</vt:lpstr>
      <vt:lpstr>Slide 68</vt:lpstr>
      <vt:lpstr>Questions and discussion</vt:lpstr>
    </vt:vector>
  </TitlesOfParts>
  <Company>University of Arkansas</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fghdfghdfg</dc:title>
  <dc:creator>Jerry R. Yeargan</dc:creator>
  <cp:lastModifiedBy>holger</cp:lastModifiedBy>
  <cp:revision>208</cp:revision>
  <dcterms:created xsi:type="dcterms:W3CDTF">2003-02-24T22:19:48Z</dcterms:created>
  <dcterms:modified xsi:type="dcterms:W3CDTF">2011-10-01T22:23:01Z</dcterms:modified>
</cp:coreProperties>
</file>